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1"/>
  </p:sldMasterIdLst>
  <p:sldIdLst>
    <p:sldId id="257" r:id="rId2"/>
    <p:sldId id="261" r:id="rId3"/>
    <p:sldId id="274" r:id="rId4"/>
    <p:sldId id="275" r:id="rId5"/>
    <p:sldId id="276" r:id="rId6"/>
    <p:sldId id="277" r:id="rId7"/>
    <p:sldId id="281" r:id="rId8"/>
    <p:sldId id="279" r:id="rId9"/>
    <p:sldId id="266" r:id="rId10"/>
    <p:sldId id="280" r:id="rId11"/>
    <p:sldId id="287" r:id="rId12"/>
    <p:sldId id="282" r:id="rId13"/>
    <p:sldId id="283" r:id="rId14"/>
    <p:sldId id="284" r:id="rId15"/>
    <p:sldId id="285" r:id="rId16"/>
    <p:sldId id="289" r:id="rId17"/>
    <p:sldId id="290" r:id="rId18"/>
    <p:sldId id="286" r:id="rId19"/>
    <p:sldId id="288" r:id="rId20"/>
    <p:sldId id="27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107A45-0A27-433F-9003-B8A4384CB560}" v="5" dt="2019-03-10T01:40:43.8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622"/>
    <p:restoredTop sz="94628"/>
  </p:normalViewPr>
  <p:slideViewPr>
    <p:cSldViewPr snapToGrid="0" snapToObjects="1">
      <p:cViewPr>
        <p:scale>
          <a:sx n="113" d="100"/>
          <a:sy n="113" d="100"/>
        </p:scale>
        <p:origin x="13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90028D-E736-4673-AAFA-7A4FE6398A54}" type="doc">
      <dgm:prSet loTypeId="urn:microsoft.com/office/officeart/2005/8/layout/vList5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31DFC36A-7455-4AD4-902E-32888D408F23}">
      <dgm:prSet phldrT="[Text]"/>
      <dgm:spPr/>
      <dgm:t>
        <a:bodyPr/>
        <a:lstStyle/>
        <a:p>
          <a:r>
            <a:rPr lang="en-US" dirty="0"/>
            <a:t>Rider (R)</a:t>
          </a:r>
          <a:endParaRPr lang="en-US" sz="2600" dirty="0"/>
        </a:p>
      </dgm:t>
    </dgm:pt>
    <dgm:pt modelId="{7D9C1A13-28CA-4F1D-99DF-5C51D0005391}" type="parTrans" cxnId="{38C79FFC-FB97-43E0-9491-12110725B6D7}">
      <dgm:prSet/>
      <dgm:spPr/>
      <dgm:t>
        <a:bodyPr/>
        <a:lstStyle/>
        <a:p>
          <a:endParaRPr lang="en-US"/>
        </a:p>
      </dgm:t>
    </dgm:pt>
    <dgm:pt modelId="{A574FBCD-AD19-4164-AED9-BCBC6303FA84}" type="sibTrans" cxnId="{38C79FFC-FB97-43E0-9491-12110725B6D7}">
      <dgm:prSet/>
      <dgm:spPr/>
      <dgm:t>
        <a:bodyPr/>
        <a:lstStyle/>
        <a:p>
          <a:endParaRPr lang="en-US"/>
        </a:p>
      </dgm:t>
    </dgm:pt>
    <dgm:pt modelId="{42C49F8D-1D12-4C80-994F-5FCFFCD65936}">
      <dgm:prSet phldrT="[Text]"/>
      <dgm:spPr/>
      <dgm:t>
        <a:bodyPr/>
        <a:lstStyle/>
        <a:p>
          <a:r>
            <a:rPr lang="en-US" dirty="0">
              <a:solidFill>
                <a:srgbClr val="000000"/>
              </a:solidFill>
            </a:rPr>
            <a:t>The horse cannot have completed an event above the next highest level</a:t>
          </a:r>
        </a:p>
      </dgm:t>
    </dgm:pt>
    <dgm:pt modelId="{9AC63E93-76B8-40D0-B96E-ED3C9A09861B}" type="parTrans" cxnId="{650BF12C-E4B7-4DF1-AC6C-2A3756C0DDCE}">
      <dgm:prSet/>
      <dgm:spPr/>
      <dgm:t>
        <a:bodyPr/>
        <a:lstStyle/>
        <a:p>
          <a:endParaRPr lang="en-US"/>
        </a:p>
      </dgm:t>
    </dgm:pt>
    <dgm:pt modelId="{C752EC3C-B491-4FCD-B821-D9F573E98135}" type="sibTrans" cxnId="{650BF12C-E4B7-4DF1-AC6C-2A3756C0DDCE}">
      <dgm:prSet/>
      <dgm:spPr/>
      <dgm:t>
        <a:bodyPr/>
        <a:lstStyle/>
        <a:p>
          <a:endParaRPr lang="en-US"/>
        </a:p>
      </dgm:t>
    </dgm:pt>
    <dgm:pt modelId="{EEF6C624-E81E-4F9A-A4E7-297A2442B799}">
      <dgm:prSet phldrT="[Text]"/>
      <dgm:spPr/>
      <dgm:t>
        <a:bodyPr/>
        <a:lstStyle/>
        <a:p>
          <a:r>
            <a:rPr lang="en-US" dirty="0"/>
            <a:t>Amateur(A)</a:t>
          </a:r>
        </a:p>
      </dgm:t>
    </dgm:pt>
    <dgm:pt modelId="{A64C2C22-BD6B-4A52-8AD0-45E965E5631A}" type="parTrans" cxnId="{5DB603E4-AA1F-4627-8CE7-E87B3B064B1D}">
      <dgm:prSet/>
      <dgm:spPr/>
      <dgm:t>
        <a:bodyPr/>
        <a:lstStyle/>
        <a:p>
          <a:endParaRPr lang="en-US"/>
        </a:p>
      </dgm:t>
    </dgm:pt>
    <dgm:pt modelId="{2499C391-E774-4942-A7EE-8F28556696F3}" type="sibTrans" cxnId="{5DB603E4-AA1F-4627-8CE7-E87B3B064B1D}">
      <dgm:prSet/>
      <dgm:spPr/>
      <dgm:t>
        <a:bodyPr/>
        <a:lstStyle/>
        <a:p>
          <a:endParaRPr lang="en-US"/>
        </a:p>
      </dgm:t>
    </dgm:pt>
    <dgm:pt modelId="{A474BC6D-1AE8-4168-A768-6AF571339623}">
      <dgm:prSet phldrT="[Text]"/>
      <dgm:spPr/>
      <dgm:t>
        <a:bodyPr/>
        <a:lstStyle/>
        <a:p>
          <a:r>
            <a:rPr lang="en-US" dirty="0"/>
            <a:t>Competitors do not accept enumeration for riding or training horses</a:t>
          </a:r>
        </a:p>
      </dgm:t>
    </dgm:pt>
    <dgm:pt modelId="{ECAD6439-2765-44B3-B1C3-742224FF19D7}" type="parTrans" cxnId="{FF5FEBF7-308B-49BA-A387-20B22F5FFB28}">
      <dgm:prSet/>
      <dgm:spPr/>
      <dgm:t>
        <a:bodyPr/>
        <a:lstStyle/>
        <a:p>
          <a:endParaRPr lang="en-US"/>
        </a:p>
      </dgm:t>
    </dgm:pt>
    <dgm:pt modelId="{84377BDB-F4D4-42E4-9353-52D1FC486231}" type="sibTrans" cxnId="{FF5FEBF7-308B-49BA-A387-20B22F5FFB28}">
      <dgm:prSet/>
      <dgm:spPr/>
      <dgm:t>
        <a:bodyPr/>
        <a:lstStyle/>
        <a:p>
          <a:endParaRPr lang="en-US"/>
        </a:p>
      </dgm:t>
    </dgm:pt>
    <dgm:pt modelId="{B53A31C3-CF6A-42CB-B015-F785BCA4AD22}">
      <dgm:prSet phldrT="[Text]"/>
      <dgm:spPr/>
      <dgm:t>
        <a:bodyPr/>
        <a:lstStyle/>
        <a:p>
          <a:r>
            <a:rPr lang="en-US" dirty="0"/>
            <a:t>Junior (J)</a:t>
          </a:r>
        </a:p>
      </dgm:t>
    </dgm:pt>
    <dgm:pt modelId="{183C0202-D905-46C6-B72C-F931C688BDB6}" type="parTrans" cxnId="{8FD373AC-6053-4276-80E7-5DF018423563}">
      <dgm:prSet/>
      <dgm:spPr/>
    </dgm:pt>
    <dgm:pt modelId="{49082DA8-BFBC-4F33-922F-EB1D763EC46A}" type="sibTrans" cxnId="{8FD373AC-6053-4276-80E7-5DF018423563}">
      <dgm:prSet/>
      <dgm:spPr/>
    </dgm:pt>
    <dgm:pt modelId="{7B78B507-CA8D-405E-98AF-4B41A12F76CB}">
      <dgm:prSet phldrT="[Text]"/>
      <dgm:spPr/>
      <dgm:t>
        <a:bodyPr/>
        <a:lstStyle/>
        <a:p>
          <a:r>
            <a:rPr lang="en-US" dirty="0"/>
            <a:t>Competitors under age 18</a:t>
          </a:r>
        </a:p>
      </dgm:t>
    </dgm:pt>
    <dgm:pt modelId="{BC5CEECE-E5CE-4D10-BE74-1243BA8AAA33}" type="parTrans" cxnId="{2343FA4B-976B-40A7-A8A1-E3E06D3D85C3}">
      <dgm:prSet/>
      <dgm:spPr/>
    </dgm:pt>
    <dgm:pt modelId="{30D85D85-557A-4134-B99D-76BEFB959DF1}" type="sibTrans" cxnId="{2343FA4B-976B-40A7-A8A1-E3E06D3D85C3}">
      <dgm:prSet/>
      <dgm:spPr/>
    </dgm:pt>
    <dgm:pt modelId="{C848E636-8D2A-45FD-A18D-DCA5CF529F57}">
      <dgm:prSet phldrT="[Text]"/>
      <dgm:spPr/>
      <dgm:t>
        <a:bodyPr/>
        <a:lstStyle/>
        <a:p>
          <a:r>
            <a:rPr lang="en-US" sz="3400" dirty="0"/>
            <a:t>Youth (Y)</a:t>
          </a:r>
        </a:p>
      </dgm:t>
    </dgm:pt>
    <dgm:pt modelId="{53A881FC-FB58-4222-A42F-F650C61DBD92}" type="parTrans" cxnId="{6CA67274-EA11-41F6-A38F-1F71B7C4A00E}">
      <dgm:prSet/>
      <dgm:spPr/>
    </dgm:pt>
    <dgm:pt modelId="{DD1D49C0-E921-4331-AB29-C540BE84F23E}" type="sibTrans" cxnId="{6CA67274-EA11-41F6-A38F-1F71B7C4A00E}">
      <dgm:prSet/>
      <dgm:spPr/>
    </dgm:pt>
    <dgm:pt modelId="{0DF78187-2202-40D9-861A-8AE570211D1B}">
      <dgm:prSet phldrT="[Text]"/>
      <dgm:spPr/>
      <dgm:t>
        <a:bodyPr/>
        <a:lstStyle/>
        <a:p>
          <a:r>
            <a:rPr lang="en-US" sz="3400" dirty="0"/>
            <a:t>Master(M)</a:t>
          </a:r>
        </a:p>
      </dgm:t>
    </dgm:pt>
    <dgm:pt modelId="{12CFB15D-DF1D-4FC3-BCF5-CF930F4FA6F5}" type="parTrans" cxnId="{52EB133B-B33B-4111-9CF7-AFE551DF1AAD}">
      <dgm:prSet/>
      <dgm:spPr/>
    </dgm:pt>
    <dgm:pt modelId="{486B3E45-F9E1-4341-896F-5AF0D91CD3DF}" type="sibTrans" cxnId="{52EB133B-B33B-4111-9CF7-AFE551DF1AAD}">
      <dgm:prSet/>
      <dgm:spPr/>
    </dgm:pt>
    <dgm:pt modelId="{64BA3605-3D74-49A8-AA6C-5F6486E5B1D8}">
      <dgm:prSet phldrT="[Text]"/>
      <dgm:spPr/>
      <dgm:t>
        <a:bodyPr/>
        <a:lstStyle/>
        <a:p>
          <a:r>
            <a:rPr lang="en-US" sz="2600" dirty="0"/>
            <a:t>Competitors under age 14</a:t>
          </a:r>
        </a:p>
      </dgm:t>
    </dgm:pt>
    <dgm:pt modelId="{48A59906-748B-46A1-B10E-7532140010A8}" type="parTrans" cxnId="{79518A08-D3CB-4263-8AA4-A16B99F63E64}">
      <dgm:prSet/>
      <dgm:spPr/>
    </dgm:pt>
    <dgm:pt modelId="{AC0A007F-ED91-478B-812E-1C3D849E5CD1}" type="sibTrans" cxnId="{79518A08-D3CB-4263-8AA4-A16B99F63E64}">
      <dgm:prSet/>
      <dgm:spPr/>
    </dgm:pt>
    <dgm:pt modelId="{9BFA16DC-8203-42E0-9A2F-16B911D3FA8D}">
      <dgm:prSet phldrT="[Text]"/>
      <dgm:spPr/>
      <dgm:t>
        <a:bodyPr/>
        <a:lstStyle/>
        <a:p>
          <a:r>
            <a:rPr lang="en-US" sz="2600" dirty="0"/>
            <a:t>Competitors over age 40</a:t>
          </a:r>
        </a:p>
      </dgm:t>
    </dgm:pt>
    <dgm:pt modelId="{52FA0987-404A-4232-8085-39D08C89E7D2}" type="parTrans" cxnId="{98F3E73A-7EA1-4483-8AAB-E260285F6A13}">
      <dgm:prSet/>
      <dgm:spPr/>
    </dgm:pt>
    <dgm:pt modelId="{7F1A7F78-B19B-49E9-AE33-76BAB90ED38D}" type="sibTrans" cxnId="{98F3E73A-7EA1-4483-8AAB-E260285F6A13}">
      <dgm:prSet/>
      <dgm:spPr/>
    </dgm:pt>
    <dgm:pt modelId="{A1E95F84-3C97-470F-8AFC-BE90402B407D}">
      <dgm:prSet phldrT="[Text]"/>
      <dgm:spPr/>
      <dgm:t>
        <a:bodyPr/>
        <a:lstStyle/>
        <a:p>
          <a:r>
            <a:rPr lang="en-US" dirty="0"/>
            <a:t>Horse (H)</a:t>
          </a:r>
        </a:p>
      </dgm:t>
    </dgm:pt>
    <dgm:pt modelId="{A3026B2B-4993-4717-B79D-4686B3DB8115}" type="parTrans" cxnId="{48FB288D-70F9-47A9-A8AB-7EFA7511F48C}">
      <dgm:prSet/>
      <dgm:spPr/>
    </dgm:pt>
    <dgm:pt modelId="{5D363791-DEEC-4D0C-8111-05E5031340A4}" type="sibTrans" cxnId="{48FB288D-70F9-47A9-A8AB-7EFA7511F48C}">
      <dgm:prSet/>
      <dgm:spPr/>
    </dgm:pt>
    <dgm:pt modelId="{518202C1-181B-4B20-8E4E-752805F7E96E}">
      <dgm:prSet phldrT="[Text]"/>
      <dgm:spPr/>
      <dgm:t>
        <a:bodyPr/>
        <a:lstStyle/>
        <a:p>
          <a:r>
            <a:rPr lang="en-US" sz="2600" dirty="0">
              <a:solidFill>
                <a:srgbClr val="000000"/>
              </a:solidFill>
            </a:rPr>
            <a:t>Competitors who have not completed an event above the next highest level in the last five years </a:t>
          </a:r>
          <a:endParaRPr lang="en-US" sz="2600" dirty="0"/>
        </a:p>
      </dgm:t>
    </dgm:pt>
    <dgm:pt modelId="{49824F26-6C8B-46A2-BFF0-2851FE2517EE}" type="parTrans" cxnId="{4C3E0B92-9DD9-4AC7-AC5B-61E8C5861631}">
      <dgm:prSet/>
      <dgm:spPr/>
    </dgm:pt>
    <dgm:pt modelId="{0F55F46F-E651-4A46-AC7E-0465EBC5608D}" type="sibTrans" cxnId="{4C3E0B92-9DD9-4AC7-AC5B-61E8C5861631}">
      <dgm:prSet/>
      <dgm:spPr/>
    </dgm:pt>
    <dgm:pt modelId="{C5F73959-6A1F-4263-91AC-97D6E39F203B}" type="pres">
      <dgm:prSet presAssocID="{0490028D-E736-4673-AAFA-7A4FE6398A54}" presName="Name0" presStyleCnt="0">
        <dgm:presLayoutVars>
          <dgm:dir/>
          <dgm:animLvl val="lvl"/>
          <dgm:resizeHandles val="exact"/>
        </dgm:presLayoutVars>
      </dgm:prSet>
      <dgm:spPr/>
    </dgm:pt>
    <dgm:pt modelId="{E876A333-BAA3-496E-88BA-BFB28E9F0071}" type="pres">
      <dgm:prSet presAssocID="{31DFC36A-7455-4AD4-902E-32888D408F23}" presName="linNode" presStyleCnt="0"/>
      <dgm:spPr/>
    </dgm:pt>
    <dgm:pt modelId="{2F9BBC1D-718F-4926-B0FB-A7D69714E9DB}" type="pres">
      <dgm:prSet presAssocID="{31DFC36A-7455-4AD4-902E-32888D408F23}" presName="parentText" presStyleLbl="node1" presStyleIdx="0" presStyleCnt="6">
        <dgm:presLayoutVars>
          <dgm:chMax val="1"/>
          <dgm:bulletEnabled val="1"/>
        </dgm:presLayoutVars>
      </dgm:prSet>
      <dgm:spPr/>
    </dgm:pt>
    <dgm:pt modelId="{5E4E7525-892C-4D7B-9735-519B8AF235C3}" type="pres">
      <dgm:prSet presAssocID="{31DFC36A-7455-4AD4-902E-32888D408F23}" presName="descendantText" presStyleLbl="alignAccFollowNode1" presStyleIdx="0" presStyleCnt="6">
        <dgm:presLayoutVars>
          <dgm:bulletEnabled val="1"/>
        </dgm:presLayoutVars>
      </dgm:prSet>
      <dgm:spPr/>
    </dgm:pt>
    <dgm:pt modelId="{1D16498A-BBA8-4D40-BE50-C7BA57C3A6A4}" type="pres">
      <dgm:prSet presAssocID="{A574FBCD-AD19-4164-AED9-BCBC6303FA84}" presName="sp" presStyleCnt="0"/>
      <dgm:spPr/>
    </dgm:pt>
    <dgm:pt modelId="{FA3BB47E-2514-4BB9-9D15-9E27B0E2BE00}" type="pres">
      <dgm:prSet presAssocID="{A1E95F84-3C97-470F-8AFC-BE90402B407D}" presName="linNode" presStyleCnt="0"/>
      <dgm:spPr/>
    </dgm:pt>
    <dgm:pt modelId="{B2171C9E-CEDF-497C-AE4B-DF73871EFDB1}" type="pres">
      <dgm:prSet presAssocID="{A1E95F84-3C97-470F-8AFC-BE90402B407D}" presName="parentText" presStyleLbl="node1" presStyleIdx="1" presStyleCnt="6">
        <dgm:presLayoutVars>
          <dgm:chMax val="1"/>
          <dgm:bulletEnabled val="1"/>
        </dgm:presLayoutVars>
      </dgm:prSet>
      <dgm:spPr/>
    </dgm:pt>
    <dgm:pt modelId="{63B4A15D-597B-42F7-85A2-725C8D211777}" type="pres">
      <dgm:prSet presAssocID="{A1E95F84-3C97-470F-8AFC-BE90402B407D}" presName="descendantText" presStyleLbl="alignAccFollowNode1" presStyleIdx="1" presStyleCnt="6">
        <dgm:presLayoutVars>
          <dgm:bulletEnabled val="1"/>
        </dgm:presLayoutVars>
      </dgm:prSet>
      <dgm:spPr/>
    </dgm:pt>
    <dgm:pt modelId="{54727EE2-B88D-4BDE-93DF-7D0EAAEB3524}" type="pres">
      <dgm:prSet presAssocID="{5D363791-DEEC-4D0C-8111-05E5031340A4}" presName="sp" presStyleCnt="0"/>
      <dgm:spPr/>
    </dgm:pt>
    <dgm:pt modelId="{9B1B527A-D515-400B-98E9-ED8B93CEF5E5}" type="pres">
      <dgm:prSet presAssocID="{EEF6C624-E81E-4F9A-A4E7-297A2442B799}" presName="linNode" presStyleCnt="0"/>
      <dgm:spPr/>
    </dgm:pt>
    <dgm:pt modelId="{35E1CBDC-F76F-4A89-9E63-74FAE6EABE67}" type="pres">
      <dgm:prSet presAssocID="{EEF6C624-E81E-4F9A-A4E7-297A2442B799}" presName="parentText" presStyleLbl="node1" presStyleIdx="2" presStyleCnt="6">
        <dgm:presLayoutVars>
          <dgm:chMax val="1"/>
          <dgm:bulletEnabled val="1"/>
        </dgm:presLayoutVars>
      </dgm:prSet>
      <dgm:spPr/>
    </dgm:pt>
    <dgm:pt modelId="{4348BA5E-2113-49D3-A7DE-BE4764492C79}" type="pres">
      <dgm:prSet presAssocID="{EEF6C624-E81E-4F9A-A4E7-297A2442B799}" presName="descendantText" presStyleLbl="alignAccFollowNode1" presStyleIdx="2" presStyleCnt="6">
        <dgm:presLayoutVars>
          <dgm:bulletEnabled val="1"/>
        </dgm:presLayoutVars>
      </dgm:prSet>
      <dgm:spPr/>
    </dgm:pt>
    <dgm:pt modelId="{7AE17228-E5DE-47BF-B122-07FBBEC163B9}" type="pres">
      <dgm:prSet presAssocID="{2499C391-E774-4942-A7EE-8F28556696F3}" presName="sp" presStyleCnt="0"/>
      <dgm:spPr/>
    </dgm:pt>
    <dgm:pt modelId="{946D0259-A37C-441B-BC62-6D8C3BD1D163}" type="pres">
      <dgm:prSet presAssocID="{B53A31C3-CF6A-42CB-B015-F785BCA4AD22}" presName="linNode" presStyleCnt="0"/>
      <dgm:spPr/>
    </dgm:pt>
    <dgm:pt modelId="{C2B7FF96-A0A7-425C-881A-4B057B4AC517}" type="pres">
      <dgm:prSet presAssocID="{B53A31C3-CF6A-42CB-B015-F785BCA4AD22}" presName="parentText" presStyleLbl="node1" presStyleIdx="3" presStyleCnt="6">
        <dgm:presLayoutVars>
          <dgm:chMax val="1"/>
          <dgm:bulletEnabled val="1"/>
        </dgm:presLayoutVars>
      </dgm:prSet>
      <dgm:spPr/>
    </dgm:pt>
    <dgm:pt modelId="{8F74D7A9-F826-4AE3-9DCD-019841669A18}" type="pres">
      <dgm:prSet presAssocID="{B53A31C3-CF6A-42CB-B015-F785BCA4AD22}" presName="descendantText" presStyleLbl="alignAccFollowNode1" presStyleIdx="3" presStyleCnt="6">
        <dgm:presLayoutVars>
          <dgm:bulletEnabled val="1"/>
        </dgm:presLayoutVars>
      </dgm:prSet>
      <dgm:spPr/>
    </dgm:pt>
    <dgm:pt modelId="{D078EE48-A04A-4887-8DCE-84012BE7535C}" type="pres">
      <dgm:prSet presAssocID="{49082DA8-BFBC-4F33-922F-EB1D763EC46A}" presName="sp" presStyleCnt="0"/>
      <dgm:spPr/>
    </dgm:pt>
    <dgm:pt modelId="{A43E1577-7F66-4850-AF56-EDA50F8ED017}" type="pres">
      <dgm:prSet presAssocID="{C848E636-8D2A-45FD-A18D-DCA5CF529F57}" presName="linNode" presStyleCnt="0"/>
      <dgm:spPr/>
    </dgm:pt>
    <dgm:pt modelId="{BC6A483F-8594-4B68-B7DA-A436FF2434A4}" type="pres">
      <dgm:prSet presAssocID="{C848E636-8D2A-45FD-A18D-DCA5CF529F57}" presName="parentText" presStyleLbl="node1" presStyleIdx="4" presStyleCnt="6">
        <dgm:presLayoutVars>
          <dgm:chMax val="1"/>
          <dgm:bulletEnabled val="1"/>
        </dgm:presLayoutVars>
      </dgm:prSet>
      <dgm:spPr/>
    </dgm:pt>
    <dgm:pt modelId="{127D1ADD-64AF-4E04-9B26-E4A673710C8C}" type="pres">
      <dgm:prSet presAssocID="{C848E636-8D2A-45FD-A18D-DCA5CF529F57}" presName="descendantText" presStyleLbl="alignAccFollowNode1" presStyleIdx="4" presStyleCnt="6">
        <dgm:presLayoutVars>
          <dgm:bulletEnabled val="1"/>
        </dgm:presLayoutVars>
      </dgm:prSet>
      <dgm:spPr/>
    </dgm:pt>
    <dgm:pt modelId="{AC8C16E3-3742-4B9B-80E4-E7B97B06EB1F}" type="pres">
      <dgm:prSet presAssocID="{DD1D49C0-E921-4331-AB29-C540BE84F23E}" presName="sp" presStyleCnt="0"/>
      <dgm:spPr/>
    </dgm:pt>
    <dgm:pt modelId="{50C0F06C-96BA-4B96-81DE-2318C6C92887}" type="pres">
      <dgm:prSet presAssocID="{0DF78187-2202-40D9-861A-8AE570211D1B}" presName="linNode" presStyleCnt="0"/>
      <dgm:spPr/>
    </dgm:pt>
    <dgm:pt modelId="{0B9FCE19-C2F1-48B1-9175-E170A9B5D2B6}" type="pres">
      <dgm:prSet presAssocID="{0DF78187-2202-40D9-861A-8AE570211D1B}" presName="parentText" presStyleLbl="node1" presStyleIdx="5" presStyleCnt="6">
        <dgm:presLayoutVars>
          <dgm:chMax val="1"/>
          <dgm:bulletEnabled val="1"/>
        </dgm:presLayoutVars>
      </dgm:prSet>
      <dgm:spPr/>
    </dgm:pt>
    <dgm:pt modelId="{C81243C1-5BA1-4F6F-B574-7F6DD115799C}" type="pres">
      <dgm:prSet presAssocID="{0DF78187-2202-40D9-861A-8AE570211D1B}" presName="descendantText" presStyleLbl="alignAccFollowNode1" presStyleIdx="5" presStyleCnt="6">
        <dgm:presLayoutVars>
          <dgm:bulletEnabled val="1"/>
        </dgm:presLayoutVars>
      </dgm:prSet>
      <dgm:spPr/>
    </dgm:pt>
  </dgm:ptLst>
  <dgm:cxnLst>
    <dgm:cxn modelId="{79518A08-D3CB-4263-8AA4-A16B99F63E64}" srcId="{C848E636-8D2A-45FD-A18D-DCA5CF529F57}" destId="{64BA3605-3D74-49A8-AA6C-5F6486E5B1D8}" srcOrd="0" destOrd="0" parTransId="{48A59906-748B-46A1-B10E-7532140010A8}" sibTransId="{AC0A007F-ED91-478B-812E-1C3D849E5CD1}"/>
    <dgm:cxn modelId="{650BF12C-E4B7-4DF1-AC6C-2A3756C0DDCE}" srcId="{A1E95F84-3C97-470F-8AFC-BE90402B407D}" destId="{42C49F8D-1D12-4C80-994F-5FCFFCD65936}" srcOrd="0" destOrd="0" parTransId="{9AC63E93-76B8-40D0-B96E-ED3C9A09861B}" sibTransId="{C752EC3C-B491-4FCD-B821-D9F573E98135}"/>
    <dgm:cxn modelId="{98F3E73A-7EA1-4483-8AAB-E260285F6A13}" srcId="{0DF78187-2202-40D9-861A-8AE570211D1B}" destId="{9BFA16DC-8203-42E0-9A2F-16B911D3FA8D}" srcOrd="0" destOrd="0" parTransId="{52FA0987-404A-4232-8085-39D08C89E7D2}" sibTransId="{7F1A7F78-B19B-49E9-AE33-76BAB90ED38D}"/>
    <dgm:cxn modelId="{52EB133B-B33B-4111-9CF7-AFE551DF1AAD}" srcId="{0490028D-E736-4673-AAFA-7A4FE6398A54}" destId="{0DF78187-2202-40D9-861A-8AE570211D1B}" srcOrd="5" destOrd="0" parTransId="{12CFB15D-DF1D-4FC3-BCF5-CF930F4FA6F5}" sibTransId="{486B3E45-F9E1-4341-896F-5AF0D91CD3DF}"/>
    <dgm:cxn modelId="{4121D663-A4C0-4864-8EE4-414E1B76E5A5}" type="presOf" srcId="{64BA3605-3D74-49A8-AA6C-5F6486E5B1D8}" destId="{127D1ADD-64AF-4E04-9B26-E4A673710C8C}" srcOrd="0" destOrd="0" presId="urn:microsoft.com/office/officeart/2005/8/layout/vList5"/>
    <dgm:cxn modelId="{2343FA4B-976B-40A7-A8A1-E3E06D3D85C3}" srcId="{B53A31C3-CF6A-42CB-B015-F785BCA4AD22}" destId="{7B78B507-CA8D-405E-98AF-4B41A12F76CB}" srcOrd="0" destOrd="0" parTransId="{BC5CEECE-E5CE-4D10-BE74-1243BA8AAA33}" sibTransId="{30D85D85-557A-4134-B99D-76BEFB959DF1}"/>
    <dgm:cxn modelId="{6CA67274-EA11-41F6-A38F-1F71B7C4A00E}" srcId="{0490028D-E736-4673-AAFA-7A4FE6398A54}" destId="{C848E636-8D2A-45FD-A18D-DCA5CF529F57}" srcOrd="4" destOrd="0" parTransId="{53A881FC-FB58-4222-A42F-F650C61DBD92}" sibTransId="{DD1D49C0-E921-4331-AB29-C540BE84F23E}"/>
    <dgm:cxn modelId="{B415475A-0015-4D96-93C8-92FA2FF870D9}" type="presOf" srcId="{B53A31C3-CF6A-42CB-B015-F785BCA4AD22}" destId="{C2B7FF96-A0A7-425C-881A-4B057B4AC517}" srcOrd="0" destOrd="0" presId="urn:microsoft.com/office/officeart/2005/8/layout/vList5"/>
    <dgm:cxn modelId="{1D70A07F-2A5D-4E9A-9997-E958FC4D7F2F}" type="presOf" srcId="{518202C1-181B-4B20-8E4E-752805F7E96E}" destId="{5E4E7525-892C-4D7B-9735-519B8AF235C3}" srcOrd="0" destOrd="0" presId="urn:microsoft.com/office/officeart/2005/8/layout/vList5"/>
    <dgm:cxn modelId="{51015882-0CAC-46A7-8B9A-89B135462235}" type="presOf" srcId="{A474BC6D-1AE8-4168-A768-6AF571339623}" destId="{4348BA5E-2113-49D3-A7DE-BE4764492C79}" srcOrd="0" destOrd="0" presId="urn:microsoft.com/office/officeart/2005/8/layout/vList5"/>
    <dgm:cxn modelId="{05F4AB83-2A89-43AE-8F46-9EF5A4F09824}" type="presOf" srcId="{0DF78187-2202-40D9-861A-8AE570211D1B}" destId="{0B9FCE19-C2F1-48B1-9175-E170A9B5D2B6}" srcOrd="0" destOrd="0" presId="urn:microsoft.com/office/officeart/2005/8/layout/vList5"/>
    <dgm:cxn modelId="{48FB288D-70F9-47A9-A8AB-7EFA7511F48C}" srcId="{0490028D-E736-4673-AAFA-7A4FE6398A54}" destId="{A1E95F84-3C97-470F-8AFC-BE90402B407D}" srcOrd="1" destOrd="0" parTransId="{A3026B2B-4993-4717-B79D-4686B3DB8115}" sibTransId="{5D363791-DEEC-4D0C-8111-05E5031340A4}"/>
    <dgm:cxn modelId="{4C3E0B92-9DD9-4AC7-AC5B-61E8C5861631}" srcId="{31DFC36A-7455-4AD4-902E-32888D408F23}" destId="{518202C1-181B-4B20-8E4E-752805F7E96E}" srcOrd="0" destOrd="0" parTransId="{49824F26-6C8B-46A2-BFF0-2851FE2517EE}" sibTransId="{0F55F46F-E651-4A46-AC7E-0465EBC5608D}"/>
    <dgm:cxn modelId="{7C754D93-1834-4349-82D5-A4953C06D613}" type="presOf" srcId="{C848E636-8D2A-45FD-A18D-DCA5CF529F57}" destId="{BC6A483F-8594-4B68-B7DA-A436FF2434A4}" srcOrd="0" destOrd="0" presId="urn:microsoft.com/office/officeart/2005/8/layout/vList5"/>
    <dgm:cxn modelId="{979583A3-B037-4D52-925C-6C44AE2A4323}" type="presOf" srcId="{7B78B507-CA8D-405E-98AF-4B41A12F76CB}" destId="{8F74D7A9-F826-4AE3-9DCD-019841669A18}" srcOrd="0" destOrd="0" presId="urn:microsoft.com/office/officeart/2005/8/layout/vList5"/>
    <dgm:cxn modelId="{6DE7BFA6-C814-4FCC-8DAF-81244038966D}" type="presOf" srcId="{0490028D-E736-4673-AAFA-7A4FE6398A54}" destId="{C5F73959-6A1F-4263-91AC-97D6E39F203B}" srcOrd="0" destOrd="0" presId="urn:microsoft.com/office/officeart/2005/8/layout/vList5"/>
    <dgm:cxn modelId="{8FD373AC-6053-4276-80E7-5DF018423563}" srcId="{0490028D-E736-4673-AAFA-7A4FE6398A54}" destId="{B53A31C3-CF6A-42CB-B015-F785BCA4AD22}" srcOrd="3" destOrd="0" parTransId="{183C0202-D905-46C6-B72C-F931C688BDB6}" sibTransId="{49082DA8-BFBC-4F33-922F-EB1D763EC46A}"/>
    <dgm:cxn modelId="{9FE997B9-DC7D-4B8A-B243-4F571D348634}" type="presOf" srcId="{42C49F8D-1D12-4C80-994F-5FCFFCD65936}" destId="{63B4A15D-597B-42F7-85A2-725C8D211777}" srcOrd="0" destOrd="0" presId="urn:microsoft.com/office/officeart/2005/8/layout/vList5"/>
    <dgm:cxn modelId="{B9F907CA-2E83-4754-BC72-227F7F71BCBF}" type="presOf" srcId="{31DFC36A-7455-4AD4-902E-32888D408F23}" destId="{2F9BBC1D-718F-4926-B0FB-A7D69714E9DB}" srcOrd="0" destOrd="0" presId="urn:microsoft.com/office/officeart/2005/8/layout/vList5"/>
    <dgm:cxn modelId="{8BB576DA-96C7-411E-9F2F-7DE2F0CBCBC0}" type="presOf" srcId="{9BFA16DC-8203-42E0-9A2F-16B911D3FA8D}" destId="{C81243C1-5BA1-4F6F-B574-7F6DD115799C}" srcOrd="0" destOrd="0" presId="urn:microsoft.com/office/officeart/2005/8/layout/vList5"/>
    <dgm:cxn modelId="{3173D2E2-9921-44A2-9C25-B05F11DA3467}" type="presOf" srcId="{A1E95F84-3C97-470F-8AFC-BE90402B407D}" destId="{B2171C9E-CEDF-497C-AE4B-DF73871EFDB1}" srcOrd="0" destOrd="0" presId="urn:microsoft.com/office/officeart/2005/8/layout/vList5"/>
    <dgm:cxn modelId="{5DB603E4-AA1F-4627-8CE7-E87B3B064B1D}" srcId="{0490028D-E736-4673-AAFA-7A4FE6398A54}" destId="{EEF6C624-E81E-4F9A-A4E7-297A2442B799}" srcOrd="2" destOrd="0" parTransId="{A64C2C22-BD6B-4A52-8AD0-45E965E5631A}" sibTransId="{2499C391-E774-4942-A7EE-8F28556696F3}"/>
    <dgm:cxn modelId="{7404F1EA-8F1D-4F8D-A3A5-512718B17C8E}" type="presOf" srcId="{EEF6C624-E81E-4F9A-A4E7-297A2442B799}" destId="{35E1CBDC-F76F-4A89-9E63-74FAE6EABE67}" srcOrd="0" destOrd="0" presId="urn:microsoft.com/office/officeart/2005/8/layout/vList5"/>
    <dgm:cxn modelId="{FF5FEBF7-308B-49BA-A387-20B22F5FFB28}" srcId="{EEF6C624-E81E-4F9A-A4E7-297A2442B799}" destId="{A474BC6D-1AE8-4168-A768-6AF571339623}" srcOrd="0" destOrd="0" parTransId="{ECAD6439-2765-44B3-B1C3-742224FF19D7}" sibTransId="{84377BDB-F4D4-42E4-9353-52D1FC486231}"/>
    <dgm:cxn modelId="{38C79FFC-FB97-43E0-9491-12110725B6D7}" srcId="{0490028D-E736-4673-AAFA-7A4FE6398A54}" destId="{31DFC36A-7455-4AD4-902E-32888D408F23}" srcOrd="0" destOrd="0" parTransId="{7D9C1A13-28CA-4F1D-99DF-5C51D0005391}" sibTransId="{A574FBCD-AD19-4164-AED9-BCBC6303FA84}"/>
    <dgm:cxn modelId="{D41CAD19-9991-44CC-95DE-1967ACCCABA2}" type="presParOf" srcId="{C5F73959-6A1F-4263-91AC-97D6E39F203B}" destId="{E876A333-BAA3-496E-88BA-BFB28E9F0071}" srcOrd="0" destOrd="0" presId="urn:microsoft.com/office/officeart/2005/8/layout/vList5"/>
    <dgm:cxn modelId="{4F6B2CCF-709C-4313-89A9-9E47BC8C974A}" type="presParOf" srcId="{E876A333-BAA3-496E-88BA-BFB28E9F0071}" destId="{2F9BBC1D-718F-4926-B0FB-A7D69714E9DB}" srcOrd="0" destOrd="0" presId="urn:microsoft.com/office/officeart/2005/8/layout/vList5"/>
    <dgm:cxn modelId="{0F98F352-960C-4DA7-9AAA-78053924D557}" type="presParOf" srcId="{E876A333-BAA3-496E-88BA-BFB28E9F0071}" destId="{5E4E7525-892C-4D7B-9735-519B8AF235C3}" srcOrd="1" destOrd="0" presId="urn:microsoft.com/office/officeart/2005/8/layout/vList5"/>
    <dgm:cxn modelId="{C9CB5C25-AF47-42CA-B7FF-6C88F05A1858}" type="presParOf" srcId="{C5F73959-6A1F-4263-91AC-97D6E39F203B}" destId="{1D16498A-BBA8-4D40-BE50-C7BA57C3A6A4}" srcOrd="1" destOrd="0" presId="urn:microsoft.com/office/officeart/2005/8/layout/vList5"/>
    <dgm:cxn modelId="{B2403AAA-9F62-466A-BEB8-331F4220D4B6}" type="presParOf" srcId="{C5F73959-6A1F-4263-91AC-97D6E39F203B}" destId="{FA3BB47E-2514-4BB9-9D15-9E27B0E2BE00}" srcOrd="2" destOrd="0" presId="urn:microsoft.com/office/officeart/2005/8/layout/vList5"/>
    <dgm:cxn modelId="{5D195B71-5D74-4389-A0D3-EE55B0C421E2}" type="presParOf" srcId="{FA3BB47E-2514-4BB9-9D15-9E27B0E2BE00}" destId="{B2171C9E-CEDF-497C-AE4B-DF73871EFDB1}" srcOrd="0" destOrd="0" presId="urn:microsoft.com/office/officeart/2005/8/layout/vList5"/>
    <dgm:cxn modelId="{F8D868F5-9C42-470C-BD97-31F0ADF82A93}" type="presParOf" srcId="{FA3BB47E-2514-4BB9-9D15-9E27B0E2BE00}" destId="{63B4A15D-597B-42F7-85A2-725C8D211777}" srcOrd="1" destOrd="0" presId="urn:microsoft.com/office/officeart/2005/8/layout/vList5"/>
    <dgm:cxn modelId="{27B83C71-E69C-4D57-9A12-5FB9CF8D79BA}" type="presParOf" srcId="{C5F73959-6A1F-4263-91AC-97D6E39F203B}" destId="{54727EE2-B88D-4BDE-93DF-7D0EAAEB3524}" srcOrd="3" destOrd="0" presId="urn:microsoft.com/office/officeart/2005/8/layout/vList5"/>
    <dgm:cxn modelId="{AABD99C5-E8D4-4781-BC9A-E00123E06FB5}" type="presParOf" srcId="{C5F73959-6A1F-4263-91AC-97D6E39F203B}" destId="{9B1B527A-D515-400B-98E9-ED8B93CEF5E5}" srcOrd="4" destOrd="0" presId="urn:microsoft.com/office/officeart/2005/8/layout/vList5"/>
    <dgm:cxn modelId="{09C240F5-957F-4C36-9DAF-46C6D24916B7}" type="presParOf" srcId="{9B1B527A-D515-400B-98E9-ED8B93CEF5E5}" destId="{35E1CBDC-F76F-4A89-9E63-74FAE6EABE67}" srcOrd="0" destOrd="0" presId="urn:microsoft.com/office/officeart/2005/8/layout/vList5"/>
    <dgm:cxn modelId="{58B60CE9-5D7F-4617-A840-A8133E706A80}" type="presParOf" srcId="{9B1B527A-D515-400B-98E9-ED8B93CEF5E5}" destId="{4348BA5E-2113-49D3-A7DE-BE4764492C79}" srcOrd="1" destOrd="0" presId="urn:microsoft.com/office/officeart/2005/8/layout/vList5"/>
    <dgm:cxn modelId="{84B0F8E9-3347-4586-852B-E01CF6ED75C3}" type="presParOf" srcId="{C5F73959-6A1F-4263-91AC-97D6E39F203B}" destId="{7AE17228-E5DE-47BF-B122-07FBBEC163B9}" srcOrd="5" destOrd="0" presId="urn:microsoft.com/office/officeart/2005/8/layout/vList5"/>
    <dgm:cxn modelId="{80B408DA-0AB8-404F-9179-927E684FC56C}" type="presParOf" srcId="{C5F73959-6A1F-4263-91AC-97D6E39F203B}" destId="{946D0259-A37C-441B-BC62-6D8C3BD1D163}" srcOrd="6" destOrd="0" presId="urn:microsoft.com/office/officeart/2005/8/layout/vList5"/>
    <dgm:cxn modelId="{5C852A56-1AA0-4145-A09A-63546653775C}" type="presParOf" srcId="{946D0259-A37C-441B-BC62-6D8C3BD1D163}" destId="{C2B7FF96-A0A7-425C-881A-4B057B4AC517}" srcOrd="0" destOrd="0" presId="urn:microsoft.com/office/officeart/2005/8/layout/vList5"/>
    <dgm:cxn modelId="{2B0D7A42-B419-4FC6-8C4E-C613DF545852}" type="presParOf" srcId="{946D0259-A37C-441B-BC62-6D8C3BD1D163}" destId="{8F74D7A9-F826-4AE3-9DCD-019841669A18}" srcOrd="1" destOrd="0" presId="urn:microsoft.com/office/officeart/2005/8/layout/vList5"/>
    <dgm:cxn modelId="{70FB8118-04F8-41BA-8490-C515894529D7}" type="presParOf" srcId="{C5F73959-6A1F-4263-91AC-97D6E39F203B}" destId="{D078EE48-A04A-4887-8DCE-84012BE7535C}" srcOrd="7" destOrd="0" presId="urn:microsoft.com/office/officeart/2005/8/layout/vList5"/>
    <dgm:cxn modelId="{CD839E91-D299-41B0-A1C4-B52997314295}" type="presParOf" srcId="{C5F73959-6A1F-4263-91AC-97D6E39F203B}" destId="{A43E1577-7F66-4850-AF56-EDA50F8ED017}" srcOrd="8" destOrd="0" presId="urn:microsoft.com/office/officeart/2005/8/layout/vList5"/>
    <dgm:cxn modelId="{0796C5EC-C1D0-424C-ADAF-65C7BBC7A6CE}" type="presParOf" srcId="{A43E1577-7F66-4850-AF56-EDA50F8ED017}" destId="{BC6A483F-8594-4B68-B7DA-A436FF2434A4}" srcOrd="0" destOrd="0" presId="urn:microsoft.com/office/officeart/2005/8/layout/vList5"/>
    <dgm:cxn modelId="{CF67B636-D700-4AEA-B92D-E9D966057689}" type="presParOf" srcId="{A43E1577-7F66-4850-AF56-EDA50F8ED017}" destId="{127D1ADD-64AF-4E04-9B26-E4A673710C8C}" srcOrd="1" destOrd="0" presId="urn:microsoft.com/office/officeart/2005/8/layout/vList5"/>
    <dgm:cxn modelId="{6254248F-C6DC-42D6-BCC1-F22D5399C1D8}" type="presParOf" srcId="{C5F73959-6A1F-4263-91AC-97D6E39F203B}" destId="{AC8C16E3-3742-4B9B-80E4-E7B97B06EB1F}" srcOrd="9" destOrd="0" presId="urn:microsoft.com/office/officeart/2005/8/layout/vList5"/>
    <dgm:cxn modelId="{1307FF23-54FB-45D2-A84D-AA113D176D15}" type="presParOf" srcId="{C5F73959-6A1F-4263-91AC-97D6E39F203B}" destId="{50C0F06C-96BA-4B96-81DE-2318C6C92887}" srcOrd="10" destOrd="0" presId="urn:microsoft.com/office/officeart/2005/8/layout/vList5"/>
    <dgm:cxn modelId="{F2AB892A-58D3-4038-BAAC-F90B19D0D474}" type="presParOf" srcId="{50C0F06C-96BA-4B96-81DE-2318C6C92887}" destId="{0B9FCE19-C2F1-48B1-9175-E170A9B5D2B6}" srcOrd="0" destOrd="0" presId="urn:microsoft.com/office/officeart/2005/8/layout/vList5"/>
    <dgm:cxn modelId="{1C9287DC-0564-4FF4-B6A8-D5953A4FC1F8}" type="presParOf" srcId="{50C0F06C-96BA-4B96-81DE-2318C6C92887}" destId="{C81243C1-5BA1-4F6F-B574-7F6DD115799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490028D-E736-4673-AAFA-7A4FE6398A54}" type="doc">
      <dgm:prSet loTypeId="urn:microsoft.com/office/officeart/2005/8/layout/vList5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E47AEC4C-682C-45D9-A621-5DFB04AEDC11}">
      <dgm:prSet phldrT="[Text]"/>
      <dgm:spPr/>
      <dgm:t>
        <a:bodyPr/>
        <a:lstStyle/>
        <a:p>
          <a:r>
            <a:rPr lang="en-US"/>
            <a:t>422</a:t>
          </a:r>
        </a:p>
      </dgm:t>
    </dgm:pt>
    <dgm:pt modelId="{9F36CD6E-821B-413D-9ADE-5EED2081D6F0}" type="parTrans" cxnId="{1B341622-B70E-4992-9171-946BD589A719}">
      <dgm:prSet/>
      <dgm:spPr/>
      <dgm:t>
        <a:bodyPr/>
        <a:lstStyle/>
        <a:p>
          <a:endParaRPr lang="en-US"/>
        </a:p>
      </dgm:t>
    </dgm:pt>
    <dgm:pt modelId="{7F747D78-1CB9-498C-867D-61C564184456}" type="sibTrans" cxnId="{1B341622-B70E-4992-9171-946BD589A719}">
      <dgm:prSet/>
      <dgm:spPr/>
      <dgm:t>
        <a:bodyPr/>
        <a:lstStyle/>
        <a:p>
          <a:endParaRPr lang="en-US"/>
        </a:p>
      </dgm:t>
    </dgm:pt>
    <dgm:pt modelId="{02028DD8-73B2-4A42-8561-739F45CC43FD}">
      <dgm:prSet phldrT="[Text]"/>
      <dgm:spPr/>
      <dgm:t>
        <a:bodyPr/>
        <a:lstStyle/>
        <a:p>
          <a:r>
            <a:rPr lang="en-US"/>
            <a:t>Total number of competitors who completed the event</a:t>
          </a:r>
        </a:p>
      </dgm:t>
    </dgm:pt>
    <dgm:pt modelId="{0E053AF8-3307-4DE9-9808-A99133A3FB98}" type="parTrans" cxnId="{E04DC0CF-F61D-4E85-8DD9-0F06BCA2BF9F}">
      <dgm:prSet/>
      <dgm:spPr/>
      <dgm:t>
        <a:bodyPr/>
        <a:lstStyle/>
        <a:p>
          <a:endParaRPr lang="en-US"/>
        </a:p>
      </dgm:t>
    </dgm:pt>
    <dgm:pt modelId="{5BEC777B-F45F-4FA6-B609-A16D533BE344}" type="sibTrans" cxnId="{E04DC0CF-F61D-4E85-8DD9-0F06BCA2BF9F}">
      <dgm:prSet/>
      <dgm:spPr/>
      <dgm:t>
        <a:bodyPr/>
        <a:lstStyle/>
        <a:p>
          <a:endParaRPr lang="en-US"/>
        </a:p>
      </dgm:t>
    </dgm:pt>
    <dgm:pt modelId="{31DFC36A-7455-4AD4-902E-32888D408F23}">
      <dgm:prSet phldrT="[Text]"/>
      <dgm:spPr/>
      <dgm:t>
        <a:bodyPr/>
        <a:lstStyle/>
        <a:p>
          <a:r>
            <a:rPr lang="en-US"/>
            <a:t>43</a:t>
          </a:r>
        </a:p>
      </dgm:t>
    </dgm:pt>
    <dgm:pt modelId="{7D9C1A13-28CA-4F1D-99DF-5C51D0005391}" type="parTrans" cxnId="{38C79FFC-FB97-43E0-9491-12110725B6D7}">
      <dgm:prSet/>
      <dgm:spPr/>
      <dgm:t>
        <a:bodyPr/>
        <a:lstStyle/>
        <a:p>
          <a:endParaRPr lang="en-US"/>
        </a:p>
      </dgm:t>
    </dgm:pt>
    <dgm:pt modelId="{A574FBCD-AD19-4164-AED9-BCBC6303FA84}" type="sibTrans" cxnId="{38C79FFC-FB97-43E0-9491-12110725B6D7}">
      <dgm:prSet/>
      <dgm:spPr/>
      <dgm:t>
        <a:bodyPr/>
        <a:lstStyle/>
        <a:p>
          <a:endParaRPr lang="en-US"/>
        </a:p>
      </dgm:t>
    </dgm:pt>
    <dgm:pt modelId="{42C49F8D-1D12-4C80-994F-5FCFFCD65936}">
      <dgm:prSet phldrT="[Text]"/>
      <dgm:spPr/>
      <dgm:t>
        <a:bodyPr/>
        <a:lstStyle/>
        <a:p>
          <a:r>
            <a:rPr lang="en-US"/>
            <a:t>Percentage of competitors who finished on their dressage score</a:t>
          </a:r>
        </a:p>
      </dgm:t>
    </dgm:pt>
    <dgm:pt modelId="{9AC63E93-76B8-40D0-B96E-ED3C9A09861B}" type="parTrans" cxnId="{650BF12C-E4B7-4DF1-AC6C-2A3756C0DDCE}">
      <dgm:prSet/>
      <dgm:spPr/>
      <dgm:t>
        <a:bodyPr/>
        <a:lstStyle/>
        <a:p>
          <a:endParaRPr lang="en-US"/>
        </a:p>
      </dgm:t>
    </dgm:pt>
    <dgm:pt modelId="{C752EC3C-B491-4FCD-B821-D9F573E98135}" type="sibTrans" cxnId="{650BF12C-E4B7-4DF1-AC6C-2A3756C0DDCE}">
      <dgm:prSet/>
      <dgm:spPr/>
      <dgm:t>
        <a:bodyPr/>
        <a:lstStyle/>
        <a:p>
          <a:endParaRPr lang="en-US"/>
        </a:p>
      </dgm:t>
    </dgm:pt>
    <dgm:pt modelId="{EEF6C624-E81E-4F9A-A4E7-297A2442B799}">
      <dgm:prSet phldrT="[Text]"/>
      <dgm:spPr/>
      <dgm:t>
        <a:bodyPr/>
        <a:lstStyle/>
        <a:p>
          <a:r>
            <a:rPr lang="en-US"/>
            <a:t>19.8</a:t>
          </a:r>
        </a:p>
      </dgm:t>
    </dgm:pt>
    <dgm:pt modelId="{A64C2C22-BD6B-4A52-8AD0-45E965E5631A}" type="parTrans" cxnId="{5DB603E4-AA1F-4627-8CE7-E87B3B064B1D}">
      <dgm:prSet/>
      <dgm:spPr/>
      <dgm:t>
        <a:bodyPr/>
        <a:lstStyle/>
        <a:p>
          <a:endParaRPr lang="en-US"/>
        </a:p>
      </dgm:t>
    </dgm:pt>
    <dgm:pt modelId="{2499C391-E774-4942-A7EE-8F28556696F3}" type="sibTrans" cxnId="{5DB603E4-AA1F-4627-8CE7-E87B3B064B1D}">
      <dgm:prSet/>
      <dgm:spPr/>
      <dgm:t>
        <a:bodyPr/>
        <a:lstStyle/>
        <a:p>
          <a:endParaRPr lang="en-US"/>
        </a:p>
      </dgm:t>
    </dgm:pt>
    <dgm:pt modelId="{A474BC6D-1AE8-4168-A768-6AF571339623}">
      <dgm:prSet phldrT="[Text]"/>
      <dgm:spPr/>
      <dgm:t>
        <a:bodyPr/>
        <a:lstStyle/>
        <a:p>
          <a:r>
            <a:rPr lang="en-US"/>
            <a:t>Lowest score</a:t>
          </a:r>
        </a:p>
      </dgm:t>
    </dgm:pt>
    <dgm:pt modelId="{ECAD6439-2765-44B3-B1C3-742224FF19D7}" type="parTrans" cxnId="{FF5FEBF7-308B-49BA-A387-20B22F5FFB28}">
      <dgm:prSet/>
      <dgm:spPr/>
      <dgm:t>
        <a:bodyPr/>
        <a:lstStyle/>
        <a:p>
          <a:endParaRPr lang="en-US"/>
        </a:p>
      </dgm:t>
    </dgm:pt>
    <dgm:pt modelId="{84377BDB-F4D4-42E4-9353-52D1FC486231}" type="sibTrans" cxnId="{FF5FEBF7-308B-49BA-A387-20B22F5FFB28}">
      <dgm:prSet/>
      <dgm:spPr/>
      <dgm:t>
        <a:bodyPr/>
        <a:lstStyle/>
        <a:p>
          <a:endParaRPr lang="en-US"/>
        </a:p>
      </dgm:t>
    </dgm:pt>
    <dgm:pt modelId="{B53A31C3-CF6A-42CB-B015-F785BCA4AD22}">
      <dgm:prSet phldrT="[Text]"/>
      <dgm:spPr/>
      <dgm:t>
        <a:bodyPr/>
        <a:lstStyle/>
        <a:p>
          <a:r>
            <a:rPr lang="en-US"/>
            <a:t>271</a:t>
          </a:r>
        </a:p>
      </dgm:t>
    </dgm:pt>
    <dgm:pt modelId="{183C0202-D905-46C6-B72C-F931C688BDB6}" type="parTrans" cxnId="{8FD373AC-6053-4276-80E7-5DF018423563}">
      <dgm:prSet/>
      <dgm:spPr/>
    </dgm:pt>
    <dgm:pt modelId="{49082DA8-BFBC-4F33-922F-EB1D763EC46A}" type="sibTrans" cxnId="{8FD373AC-6053-4276-80E7-5DF018423563}">
      <dgm:prSet/>
      <dgm:spPr/>
    </dgm:pt>
    <dgm:pt modelId="{7B78B507-CA8D-405E-98AF-4B41A12F76CB}">
      <dgm:prSet phldrT="[Text]"/>
      <dgm:spPr/>
      <dgm:t>
        <a:bodyPr/>
        <a:lstStyle/>
        <a:p>
          <a:r>
            <a:rPr lang="en-US"/>
            <a:t>Number of competitors who moved up in placing</a:t>
          </a:r>
        </a:p>
      </dgm:t>
    </dgm:pt>
    <dgm:pt modelId="{BC5CEECE-E5CE-4D10-BE74-1243BA8AAA33}" type="parTrans" cxnId="{2343FA4B-976B-40A7-A8A1-E3E06D3D85C3}">
      <dgm:prSet/>
      <dgm:spPr/>
    </dgm:pt>
    <dgm:pt modelId="{30D85D85-557A-4134-B99D-76BEFB959DF1}" type="sibTrans" cxnId="{2343FA4B-976B-40A7-A8A1-E3E06D3D85C3}">
      <dgm:prSet/>
      <dgm:spPr/>
    </dgm:pt>
    <dgm:pt modelId="{C5F73959-6A1F-4263-91AC-97D6E39F203B}" type="pres">
      <dgm:prSet presAssocID="{0490028D-E736-4673-AAFA-7A4FE6398A54}" presName="Name0" presStyleCnt="0">
        <dgm:presLayoutVars>
          <dgm:dir/>
          <dgm:animLvl val="lvl"/>
          <dgm:resizeHandles val="exact"/>
        </dgm:presLayoutVars>
      </dgm:prSet>
      <dgm:spPr/>
    </dgm:pt>
    <dgm:pt modelId="{910EEB3B-412B-49C5-8795-545C883987B7}" type="pres">
      <dgm:prSet presAssocID="{E47AEC4C-682C-45D9-A621-5DFB04AEDC11}" presName="linNode" presStyleCnt="0"/>
      <dgm:spPr/>
    </dgm:pt>
    <dgm:pt modelId="{08D7C86F-2496-49CD-909C-AB0DB975B21C}" type="pres">
      <dgm:prSet presAssocID="{E47AEC4C-682C-45D9-A621-5DFB04AEDC11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0D19F0A8-6B67-4A43-AC56-707D546C49B1}" type="pres">
      <dgm:prSet presAssocID="{E47AEC4C-682C-45D9-A621-5DFB04AEDC11}" presName="descendantText" presStyleLbl="alignAccFollowNode1" presStyleIdx="0" presStyleCnt="4">
        <dgm:presLayoutVars>
          <dgm:bulletEnabled val="1"/>
        </dgm:presLayoutVars>
      </dgm:prSet>
      <dgm:spPr/>
    </dgm:pt>
    <dgm:pt modelId="{570426B6-DD35-4705-B22D-69CC27E13216}" type="pres">
      <dgm:prSet presAssocID="{7F747D78-1CB9-498C-867D-61C564184456}" presName="sp" presStyleCnt="0"/>
      <dgm:spPr/>
    </dgm:pt>
    <dgm:pt modelId="{E876A333-BAA3-496E-88BA-BFB28E9F0071}" type="pres">
      <dgm:prSet presAssocID="{31DFC36A-7455-4AD4-902E-32888D408F23}" presName="linNode" presStyleCnt="0"/>
      <dgm:spPr/>
    </dgm:pt>
    <dgm:pt modelId="{2F9BBC1D-718F-4926-B0FB-A7D69714E9DB}" type="pres">
      <dgm:prSet presAssocID="{31DFC36A-7455-4AD4-902E-32888D408F23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CAB8FA77-AD7A-4A3F-ABC4-8D9F98E347F6}" type="pres">
      <dgm:prSet presAssocID="{31DFC36A-7455-4AD4-902E-32888D408F23}" presName="descendantText" presStyleLbl="alignAccFollowNode1" presStyleIdx="1" presStyleCnt="4">
        <dgm:presLayoutVars>
          <dgm:bulletEnabled val="1"/>
        </dgm:presLayoutVars>
      </dgm:prSet>
      <dgm:spPr/>
    </dgm:pt>
    <dgm:pt modelId="{1D16498A-BBA8-4D40-BE50-C7BA57C3A6A4}" type="pres">
      <dgm:prSet presAssocID="{A574FBCD-AD19-4164-AED9-BCBC6303FA84}" presName="sp" presStyleCnt="0"/>
      <dgm:spPr/>
    </dgm:pt>
    <dgm:pt modelId="{9B1B527A-D515-400B-98E9-ED8B93CEF5E5}" type="pres">
      <dgm:prSet presAssocID="{EEF6C624-E81E-4F9A-A4E7-297A2442B799}" presName="linNode" presStyleCnt="0"/>
      <dgm:spPr/>
    </dgm:pt>
    <dgm:pt modelId="{35E1CBDC-F76F-4A89-9E63-74FAE6EABE67}" type="pres">
      <dgm:prSet presAssocID="{EEF6C624-E81E-4F9A-A4E7-297A2442B799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4348BA5E-2113-49D3-A7DE-BE4764492C79}" type="pres">
      <dgm:prSet presAssocID="{EEF6C624-E81E-4F9A-A4E7-297A2442B799}" presName="descendantText" presStyleLbl="alignAccFollowNode1" presStyleIdx="2" presStyleCnt="4">
        <dgm:presLayoutVars>
          <dgm:bulletEnabled val="1"/>
        </dgm:presLayoutVars>
      </dgm:prSet>
      <dgm:spPr/>
    </dgm:pt>
    <dgm:pt modelId="{7AE17228-E5DE-47BF-B122-07FBBEC163B9}" type="pres">
      <dgm:prSet presAssocID="{2499C391-E774-4942-A7EE-8F28556696F3}" presName="sp" presStyleCnt="0"/>
      <dgm:spPr/>
    </dgm:pt>
    <dgm:pt modelId="{946D0259-A37C-441B-BC62-6D8C3BD1D163}" type="pres">
      <dgm:prSet presAssocID="{B53A31C3-CF6A-42CB-B015-F785BCA4AD22}" presName="linNode" presStyleCnt="0"/>
      <dgm:spPr/>
    </dgm:pt>
    <dgm:pt modelId="{C2B7FF96-A0A7-425C-881A-4B057B4AC517}" type="pres">
      <dgm:prSet presAssocID="{B53A31C3-CF6A-42CB-B015-F785BCA4AD22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8F74D7A9-F826-4AE3-9DCD-019841669A18}" type="pres">
      <dgm:prSet presAssocID="{B53A31C3-CF6A-42CB-B015-F785BCA4AD22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1B341622-B70E-4992-9171-946BD589A719}" srcId="{0490028D-E736-4673-AAFA-7A4FE6398A54}" destId="{E47AEC4C-682C-45D9-A621-5DFB04AEDC11}" srcOrd="0" destOrd="0" parTransId="{9F36CD6E-821B-413D-9ADE-5EED2081D6F0}" sibTransId="{7F747D78-1CB9-498C-867D-61C564184456}"/>
    <dgm:cxn modelId="{650BF12C-E4B7-4DF1-AC6C-2A3756C0DDCE}" srcId="{31DFC36A-7455-4AD4-902E-32888D408F23}" destId="{42C49F8D-1D12-4C80-994F-5FCFFCD65936}" srcOrd="0" destOrd="0" parTransId="{9AC63E93-76B8-40D0-B96E-ED3C9A09861B}" sibTransId="{C752EC3C-B491-4FCD-B821-D9F573E98135}"/>
    <dgm:cxn modelId="{2343FA4B-976B-40A7-A8A1-E3E06D3D85C3}" srcId="{B53A31C3-CF6A-42CB-B015-F785BCA4AD22}" destId="{7B78B507-CA8D-405E-98AF-4B41A12F76CB}" srcOrd="0" destOrd="0" parTransId="{BC5CEECE-E5CE-4D10-BE74-1243BA8AAA33}" sibTransId="{30D85D85-557A-4134-B99D-76BEFB959DF1}"/>
    <dgm:cxn modelId="{B415475A-0015-4D96-93C8-92FA2FF870D9}" type="presOf" srcId="{B53A31C3-CF6A-42CB-B015-F785BCA4AD22}" destId="{C2B7FF96-A0A7-425C-881A-4B057B4AC517}" srcOrd="0" destOrd="0" presId="urn:microsoft.com/office/officeart/2005/8/layout/vList5"/>
    <dgm:cxn modelId="{51015882-0CAC-46A7-8B9A-89B135462235}" type="presOf" srcId="{A474BC6D-1AE8-4168-A768-6AF571339623}" destId="{4348BA5E-2113-49D3-A7DE-BE4764492C79}" srcOrd="0" destOrd="0" presId="urn:microsoft.com/office/officeart/2005/8/layout/vList5"/>
    <dgm:cxn modelId="{979583A3-B037-4D52-925C-6C44AE2A4323}" type="presOf" srcId="{7B78B507-CA8D-405E-98AF-4B41A12F76CB}" destId="{8F74D7A9-F826-4AE3-9DCD-019841669A18}" srcOrd="0" destOrd="0" presId="urn:microsoft.com/office/officeart/2005/8/layout/vList5"/>
    <dgm:cxn modelId="{3EDD9BA6-F0D9-4B4A-8D39-A5B5A2F26E14}" type="presOf" srcId="{42C49F8D-1D12-4C80-994F-5FCFFCD65936}" destId="{CAB8FA77-AD7A-4A3F-ABC4-8D9F98E347F6}" srcOrd="0" destOrd="0" presId="urn:microsoft.com/office/officeart/2005/8/layout/vList5"/>
    <dgm:cxn modelId="{6DE7BFA6-C814-4FCC-8DAF-81244038966D}" type="presOf" srcId="{0490028D-E736-4673-AAFA-7A4FE6398A54}" destId="{C5F73959-6A1F-4263-91AC-97D6E39F203B}" srcOrd="0" destOrd="0" presId="urn:microsoft.com/office/officeart/2005/8/layout/vList5"/>
    <dgm:cxn modelId="{8FD373AC-6053-4276-80E7-5DF018423563}" srcId="{0490028D-E736-4673-AAFA-7A4FE6398A54}" destId="{B53A31C3-CF6A-42CB-B015-F785BCA4AD22}" srcOrd="3" destOrd="0" parTransId="{183C0202-D905-46C6-B72C-F931C688BDB6}" sibTransId="{49082DA8-BFBC-4F33-922F-EB1D763EC46A}"/>
    <dgm:cxn modelId="{B9F907CA-2E83-4754-BC72-227F7F71BCBF}" type="presOf" srcId="{31DFC36A-7455-4AD4-902E-32888D408F23}" destId="{2F9BBC1D-718F-4926-B0FB-A7D69714E9DB}" srcOrd="0" destOrd="0" presId="urn:microsoft.com/office/officeart/2005/8/layout/vList5"/>
    <dgm:cxn modelId="{E04DC0CF-F61D-4E85-8DD9-0F06BCA2BF9F}" srcId="{E47AEC4C-682C-45D9-A621-5DFB04AEDC11}" destId="{02028DD8-73B2-4A42-8561-739F45CC43FD}" srcOrd="0" destOrd="0" parTransId="{0E053AF8-3307-4DE9-9808-A99133A3FB98}" sibTransId="{5BEC777B-F45F-4FA6-B609-A16D533BE344}"/>
    <dgm:cxn modelId="{5C3903D6-D7FC-41B8-A0BE-F69870131483}" type="presOf" srcId="{E47AEC4C-682C-45D9-A621-5DFB04AEDC11}" destId="{08D7C86F-2496-49CD-909C-AB0DB975B21C}" srcOrd="0" destOrd="0" presId="urn:microsoft.com/office/officeart/2005/8/layout/vList5"/>
    <dgm:cxn modelId="{5DB603E4-AA1F-4627-8CE7-E87B3B064B1D}" srcId="{0490028D-E736-4673-AAFA-7A4FE6398A54}" destId="{EEF6C624-E81E-4F9A-A4E7-297A2442B799}" srcOrd="2" destOrd="0" parTransId="{A64C2C22-BD6B-4A52-8AD0-45E965E5631A}" sibTransId="{2499C391-E774-4942-A7EE-8F28556696F3}"/>
    <dgm:cxn modelId="{7404F1EA-8F1D-4F8D-A3A5-512718B17C8E}" type="presOf" srcId="{EEF6C624-E81E-4F9A-A4E7-297A2442B799}" destId="{35E1CBDC-F76F-4A89-9E63-74FAE6EABE67}" srcOrd="0" destOrd="0" presId="urn:microsoft.com/office/officeart/2005/8/layout/vList5"/>
    <dgm:cxn modelId="{FF5FEBF7-308B-49BA-A387-20B22F5FFB28}" srcId="{EEF6C624-E81E-4F9A-A4E7-297A2442B799}" destId="{A474BC6D-1AE8-4168-A768-6AF571339623}" srcOrd="0" destOrd="0" parTransId="{ECAD6439-2765-44B3-B1C3-742224FF19D7}" sibTransId="{84377BDB-F4D4-42E4-9353-52D1FC486231}"/>
    <dgm:cxn modelId="{38C79FFC-FB97-43E0-9491-12110725B6D7}" srcId="{0490028D-E736-4673-AAFA-7A4FE6398A54}" destId="{31DFC36A-7455-4AD4-902E-32888D408F23}" srcOrd="1" destOrd="0" parTransId="{7D9C1A13-28CA-4F1D-99DF-5C51D0005391}" sibTransId="{A574FBCD-AD19-4164-AED9-BCBC6303FA84}"/>
    <dgm:cxn modelId="{D97A54FF-0717-421A-9B9A-38CBE1061080}" type="presOf" srcId="{02028DD8-73B2-4A42-8561-739F45CC43FD}" destId="{0D19F0A8-6B67-4A43-AC56-707D546C49B1}" srcOrd="0" destOrd="0" presId="urn:microsoft.com/office/officeart/2005/8/layout/vList5"/>
    <dgm:cxn modelId="{5635CF45-8A8E-4896-B711-3C8CBE07E04E}" type="presParOf" srcId="{C5F73959-6A1F-4263-91AC-97D6E39F203B}" destId="{910EEB3B-412B-49C5-8795-545C883987B7}" srcOrd="0" destOrd="0" presId="urn:microsoft.com/office/officeart/2005/8/layout/vList5"/>
    <dgm:cxn modelId="{624A2D3C-228B-4A71-ABB0-BE25C03F7CA2}" type="presParOf" srcId="{910EEB3B-412B-49C5-8795-545C883987B7}" destId="{08D7C86F-2496-49CD-909C-AB0DB975B21C}" srcOrd="0" destOrd="0" presId="urn:microsoft.com/office/officeart/2005/8/layout/vList5"/>
    <dgm:cxn modelId="{94CA64AE-2A0A-4E63-8CF5-FF9640B4AE48}" type="presParOf" srcId="{910EEB3B-412B-49C5-8795-545C883987B7}" destId="{0D19F0A8-6B67-4A43-AC56-707D546C49B1}" srcOrd="1" destOrd="0" presId="urn:microsoft.com/office/officeart/2005/8/layout/vList5"/>
    <dgm:cxn modelId="{531C4910-4D5B-4C0D-8D92-01EEA5C3895E}" type="presParOf" srcId="{C5F73959-6A1F-4263-91AC-97D6E39F203B}" destId="{570426B6-DD35-4705-B22D-69CC27E13216}" srcOrd="1" destOrd="0" presId="urn:microsoft.com/office/officeart/2005/8/layout/vList5"/>
    <dgm:cxn modelId="{D41CAD19-9991-44CC-95DE-1967ACCCABA2}" type="presParOf" srcId="{C5F73959-6A1F-4263-91AC-97D6E39F203B}" destId="{E876A333-BAA3-496E-88BA-BFB28E9F0071}" srcOrd="2" destOrd="0" presId="urn:microsoft.com/office/officeart/2005/8/layout/vList5"/>
    <dgm:cxn modelId="{4F6B2CCF-709C-4313-89A9-9E47BC8C974A}" type="presParOf" srcId="{E876A333-BAA3-496E-88BA-BFB28E9F0071}" destId="{2F9BBC1D-718F-4926-B0FB-A7D69714E9DB}" srcOrd="0" destOrd="0" presId="urn:microsoft.com/office/officeart/2005/8/layout/vList5"/>
    <dgm:cxn modelId="{2AF5F807-F92D-4869-AC81-6B1A3CD9F935}" type="presParOf" srcId="{E876A333-BAA3-496E-88BA-BFB28E9F0071}" destId="{CAB8FA77-AD7A-4A3F-ABC4-8D9F98E347F6}" srcOrd="1" destOrd="0" presId="urn:microsoft.com/office/officeart/2005/8/layout/vList5"/>
    <dgm:cxn modelId="{C9CB5C25-AF47-42CA-B7FF-6C88F05A1858}" type="presParOf" srcId="{C5F73959-6A1F-4263-91AC-97D6E39F203B}" destId="{1D16498A-BBA8-4D40-BE50-C7BA57C3A6A4}" srcOrd="3" destOrd="0" presId="urn:microsoft.com/office/officeart/2005/8/layout/vList5"/>
    <dgm:cxn modelId="{AABD99C5-E8D4-4781-BC9A-E00123E06FB5}" type="presParOf" srcId="{C5F73959-6A1F-4263-91AC-97D6E39F203B}" destId="{9B1B527A-D515-400B-98E9-ED8B93CEF5E5}" srcOrd="4" destOrd="0" presId="urn:microsoft.com/office/officeart/2005/8/layout/vList5"/>
    <dgm:cxn modelId="{09C240F5-957F-4C36-9DAF-46C6D24916B7}" type="presParOf" srcId="{9B1B527A-D515-400B-98E9-ED8B93CEF5E5}" destId="{35E1CBDC-F76F-4A89-9E63-74FAE6EABE67}" srcOrd="0" destOrd="0" presId="urn:microsoft.com/office/officeart/2005/8/layout/vList5"/>
    <dgm:cxn modelId="{58B60CE9-5D7F-4617-A840-A8133E706A80}" type="presParOf" srcId="{9B1B527A-D515-400B-98E9-ED8B93CEF5E5}" destId="{4348BA5E-2113-49D3-A7DE-BE4764492C79}" srcOrd="1" destOrd="0" presId="urn:microsoft.com/office/officeart/2005/8/layout/vList5"/>
    <dgm:cxn modelId="{84B0F8E9-3347-4586-852B-E01CF6ED75C3}" type="presParOf" srcId="{C5F73959-6A1F-4263-91AC-97D6E39F203B}" destId="{7AE17228-E5DE-47BF-B122-07FBBEC163B9}" srcOrd="5" destOrd="0" presId="urn:microsoft.com/office/officeart/2005/8/layout/vList5"/>
    <dgm:cxn modelId="{80B408DA-0AB8-404F-9179-927E684FC56C}" type="presParOf" srcId="{C5F73959-6A1F-4263-91AC-97D6E39F203B}" destId="{946D0259-A37C-441B-BC62-6D8C3BD1D163}" srcOrd="6" destOrd="0" presId="urn:microsoft.com/office/officeart/2005/8/layout/vList5"/>
    <dgm:cxn modelId="{5C852A56-1AA0-4145-A09A-63546653775C}" type="presParOf" srcId="{946D0259-A37C-441B-BC62-6D8C3BD1D163}" destId="{C2B7FF96-A0A7-425C-881A-4B057B4AC517}" srcOrd="0" destOrd="0" presId="urn:microsoft.com/office/officeart/2005/8/layout/vList5"/>
    <dgm:cxn modelId="{2B0D7A42-B419-4FC6-8C4E-C613DF545852}" type="presParOf" srcId="{946D0259-A37C-441B-BC62-6D8C3BD1D163}" destId="{8F74D7A9-F826-4AE3-9DCD-019841669A1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DE2F439-3FBA-4CB6-B24D-0D707E0C7D4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E468B7B-616C-436A-AECC-4B0B8A9E2FC0}">
      <dgm:prSet/>
      <dgm:spPr/>
      <dgm:t>
        <a:bodyPr/>
        <a:lstStyle/>
        <a:p>
          <a:r>
            <a:rPr lang="en-US" baseline="0"/>
            <a:t>Supervised</a:t>
          </a:r>
          <a:endParaRPr lang="en-US"/>
        </a:p>
      </dgm:t>
    </dgm:pt>
    <dgm:pt modelId="{1473D76E-9BCE-45CF-AB59-199FCDEDAAE1}" type="parTrans" cxnId="{C99705AD-EA8B-412B-9283-E76A86B1EA43}">
      <dgm:prSet/>
      <dgm:spPr/>
      <dgm:t>
        <a:bodyPr/>
        <a:lstStyle/>
        <a:p>
          <a:endParaRPr lang="en-US"/>
        </a:p>
      </dgm:t>
    </dgm:pt>
    <dgm:pt modelId="{FE375B5F-D4D1-4C71-83FB-94654DA50F99}" type="sibTrans" cxnId="{C99705AD-EA8B-412B-9283-E76A86B1EA43}">
      <dgm:prSet/>
      <dgm:spPr/>
      <dgm:t>
        <a:bodyPr/>
        <a:lstStyle/>
        <a:p>
          <a:endParaRPr lang="en-US"/>
        </a:p>
      </dgm:t>
    </dgm:pt>
    <dgm:pt modelId="{53516A4E-E816-46A3-A97A-177E5493E5A1}">
      <dgm:prSet/>
      <dgm:spPr/>
      <dgm:t>
        <a:bodyPr/>
        <a:lstStyle/>
        <a:p>
          <a:r>
            <a:rPr lang="en-US" baseline="0"/>
            <a:t>Regression</a:t>
          </a:r>
          <a:endParaRPr lang="en-US"/>
        </a:p>
      </dgm:t>
    </dgm:pt>
    <dgm:pt modelId="{C3991018-808A-453C-BFF4-078AB0BC3EA1}" type="parTrans" cxnId="{71A299A9-0954-4029-BA28-8707C6DADEE6}">
      <dgm:prSet/>
      <dgm:spPr/>
      <dgm:t>
        <a:bodyPr/>
        <a:lstStyle/>
        <a:p>
          <a:endParaRPr lang="en-US"/>
        </a:p>
      </dgm:t>
    </dgm:pt>
    <dgm:pt modelId="{B2847A48-9FCC-48B0-AF7F-E12F479889F4}" type="sibTrans" cxnId="{71A299A9-0954-4029-BA28-8707C6DADEE6}">
      <dgm:prSet/>
      <dgm:spPr/>
      <dgm:t>
        <a:bodyPr/>
        <a:lstStyle/>
        <a:p>
          <a:endParaRPr lang="en-US"/>
        </a:p>
      </dgm:t>
    </dgm:pt>
    <dgm:pt modelId="{590CB115-CA2A-4C2D-9EDB-3FA2F2E4BAC9}">
      <dgm:prSet/>
      <dgm:spPr/>
      <dgm:t>
        <a:bodyPr/>
        <a:lstStyle/>
        <a:p>
          <a:r>
            <a:rPr lang="en-US" baseline="0"/>
            <a:t>Linear Model</a:t>
          </a:r>
          <a:endParaRPr lang="en-US"/>
        </a:p>
      </dgm:t>
    </dgm:pt>
    <dgm:pt modelId="{ADF874CA-521C-4A79-93CE-24E8879E4F2D}" type="parTrans" cxnId="{E086ECC8-B419-4D90-B96E-94E485D39413}">
      <dgm:prSet/>
      <dgm:spPr/>
      <dgm:t>
        <a:bodyPr/>
        <a:lstStyle/>
        <a:p>
          <a:endParaRPr lang="en-US"/>
        </a:p>
      </dgm:t>
    </dgm:pt>
    <dgm:pt modelId="{1B3CFF67-CEEE-41C7-9C00-D9854B888BAC}" type="sibTrans" cxnId="{E086ECC8-B419-4D90-B96E-94E485D39413}">
      <dgm:prSet/>
      <dgm:spPr/>
      <dgm:t>
        <a:bodyPr/>
        <a:lstStyle/>
        <a:p>
          <a:endParaRPr lang="en-US"/>
        </a:p>
      </dgm:t>
    </dgm:pt>
    <dgm:pt modelId="{A84865B9-D24B-4D4F-B1AD-7B084E6BE47A}" type="pres">
      <dgm:prSet presAssocID="{2DE2F439-3FBA-4CB6-B24D-0D707E0C7D43}" presName="vert0" presStyleCnt="0">
        <dgm:presLayoutVars>
          <dgm:dir/>
          <dgm:animOne val="branch"/>
          <dgm:animLvl val="lvl"/>
        </dgm:presLayoutVars>
      </dgm:prSet>
      <dgm:spPr/>
    </dgm:pt>
    <dgm:pt modelId="{8BCF5E72-7D8E-42E8-91F0-76A1448DBC18}" type="pres">
      <dgm:prSet presAssocID="{AE468B7B-616C-436A-AECC-4B0B8A9E2FC0}" presName="thickLine" presStyleLbl="alignNode1" presStyleIdx="0" presStyleCnt="3"/>
      <dgm:spPr/>
    </dgm:pt>
    <dgm:pt modelId="{B29CB95E-EBA9-41D6-8674-2D9F2C97CC49}" type="pres">
      <dgm:prSet presAssocID="{AE468B7B-616C-436A-AECC-4B0B8A9E2FC0}" presName="horz1" presStyleCnt="0"/>
      <dgm:spPr/>
    </dgm:pt>
    <dgm:pt modelId="{692534C0-3247-4AFB-A382-7A8FB9808E42}" type="pres">
      <dgm:prSet presAssocID="{AE468B7B-616C-436A-AECC-4B0B8A9E2FC0}" presName="tx1" presStyleLbl="revTx" presStyleIdx="0" presStyleCnt="3"/>
      <dgm:spPr/>
    </dgm:pt>
    <dgm:pt modelId="{64655ECE-88F3-4A4C-B4F0-2DAAAEC65C92}" type="pres">
      <dgm:prSet presAssocID="{AE468B7B-616C-436A-AECC-4B0B8A9E2FC0}" presName="vert1" presStyleCnt="0"/>
      <dgm:spPr/>
    </dgm:pt>
    <dgm:pt modelId="{2E41D95C-65DC-4679-A09A-DA4F7EB678BF}" type="pres">
      <dgm:prSet presAssocID="{53516A4E-E816-46A3-A97A-177E5493E5A1}" presName="thickLine" presStyleLbl="alignNode1" presStyleIdx="1" presStyleCnt="3"/>
      <dgm:spPr/>
    </dgm:pt>
    <dgm:pt modelId="{34C540B3-44CB-437E-878C-CB8150FD9181}" type="pres">
      <dgm:prSet presAssocID="{53516A4E-E816-46A3-A97A-177E5493E5A1}" presName="horz1" presStyleCnt="0"/>
      <dgm:spPr/>
    </dgm:pt>
    <dgm:pt modelId="{71944B29-2485-436E-882E-4F08810EE9F2}" type="pres">
      <dgm:prSet presAssocID="{53516A4E-E816-46A3-A97A-177E5493E5A1}" presName="tx1" presStyleLbl="revTx" presStyleIdx="1" presStyleCnt="3"/>
      <dgm:spPr/>
    </dgm:pt>
    <dgm:pt modelId="{7AA401F6-BA6C-4558-8216-C4CC028DECBF}" type="pres">
      <dgm:prSet presAssocID="{53516A4E-E816-46A3-A97A-177E5493E5A1}" presName="vert1" presStyleCnt="0"/>
      <dgm:spPr/>
    </dgm:pt>
    <dgm:pt modelId="{7F4BD16D-1613-4743-8B37-968CB45E31CF}" type="pres">
      <dgm:prSet presAssocID="{590CB115-CA2A-4C2D-9EDB-3FA2F2E4BAC9}" presName="thickLine" presStyleLbl="alignNode1" presStyleIdx="2" presStyleCnt="3"/>
      <dgm:spPr/>
    </dgm:pt>
    <dgm:pt modelId="{557AF26E-D810-441A-8220-FA6725832489}" type="pres">
      <dgm:prSet presAssocID="{590CB115-CA2A-4C2D-9EDB-3FA2F2E4BAC9}" presName="horz1" presStyleCnt="0"/>
      <dgm:spPr/>
    </dgm:pt>
    <dgm:pt modelId="{A14965ED-0B09-49FB-961D-CE191C039092}" type="pres">
      <dgm:prSet presAssocID="{590CB115-CA2A-4C2D-9EDB-3FA2F2E4BAC9}" presName="tx1" presStyleLbl="revTx" presStyleIdx="2" presStyleCnt="3"/>
      <dgm:spPr/>
    </dgm:pt>
    <dgm:pt modelId="{338916F4-9477-496C-8EB1-AC5BED37153F}" type="pres">
      <dgm:prSet presAssocID="{590CB115-CA2A-4C2D-9EDB-3FA2F2E4BAC9}" presName="vert1" presStyleCnt="0"/>
      <dgm:spPr/>
    </dgm:pt>
  </dgm:ptLst>
  <dgm:cxnLst>
    <dgm:cxn modelId="{114CD15C-6906-490E-A956-A1ED1CD266CF}" type="presOf" srcId="{53516A4E-E816-46A3-A97A-177E5493E5A1}" destId="{71944B29-2485-436E-882E-4F08810EE9F2}" srcOrd="0" destOrd="0" presId="urn:microsoft.com/office/officeart/2008/layout/LinedList"/>
    <dgm:cxn modelId="{7BE1F2A5-2068-481B-9517-AE11246812CF}" type="presOf" srcId="{590CB115-CA2A-4C2D-9EDB-3FA2F2E4BAC9}" destId="{A14965ED-0B09-49FB-961D-CE191C039092}" srcOrd="0" destOrd="0" presId="urn:microsoft.com/office/officeart/2008/layout/LinedList"/>
    <dgm:cxn modelId="{71A299A9-0954-4029-BA28-8707C6DADEE6}" srcId="{2DE2F439-3FBA-4CB6-B24D-0D707E0C7D43}" destId="{53516A4E-E816-46A3-A97A-177E5493E5A1}" srcOrd="1" destOrd="0" parTransId="{C3991018-808A-453C-BFF4-078AB0BC3EA1}" sibTransId="{B2847A48-9FCC-48B0-AF7F-E12F479889F4}"/>
    <dgm:cxn modelId="{C99705AD-EA8B-412B-9283-E76A86B1EA43}" srcId="{2DE2F439-3FBA-4CB6-B24D-0D707E0C7D43}" destId="{AE468B7B-616C-436A-AECC-4B0B8A9E2FC0}" srcOrd="0" destOrd="0" parTransId="{1473D76E-9BCE-45CF-AB59-199FCDEDAAE1}" sibTransId="{FE375B5F-D4D1-4C71-83FB-94654DA50F99}"/>
    <dgm:cxn modelId="{99F645AF-70F2-4073-8C43-4C6969BFE33D}" type="presOf" srcId="{2DE2F439-3FBA-4CB6-B24D-0D707E0C7D43}" destId="{A84865B9-D24B-4D4F-B1AD-7B084E6BE47A}" srcOrd="0" destOrd="0" presId="urn:microsoft.com/office/officeart/2008/layout/LinedList"/>
    <dgm:cxn modelId="{E086ECC8-B419-4D90-B96E-94E485D39413}" srcId="{2DE2F439-3FBA-4CB6-B24D-0D707E0C7D43}" destId="{590CB115-CA2A-4C2D-9EDB-3FA2F2E4BAC9}" srcOrd="2" destOrd="0" parTransId="{ADF874CA-521C-4A79-93CE-24E8879E4F2D}" sibTransId="{1B3CFF67-CEEE-41C7-9C00-D9854B888BAC}"/>
    <dgm:cxn modelId="{70FD9AD4-7CF4-4890-9EA6-FF908F97C597}" type="presOf" srcId="{AE468B7B-616C-436A-AECC-4B0B8A9E2FC0}" destId="{692534C0-3247-4AFB-A382-7A8FB9808E42}" srcOrd="0" destOrd="0" presId="urn:microsoft.com/office/officeart/2008/layout/LinedList"/>
    <dgm:cxn modelId="{5809401A-C18A-4A0B-A57C-1DDCF44C72CD}" type="presParOf" srcId="{A84865B9-D24B-4D4F-B1AD-7B084E6BE47A}" destId="{8BCF5E72-7D8E-42E8-91F0-76A1448DBC18}" srcOrd="0" destOrd="0" presId="urn:microsoft.com/office/officeart/2008/layout/LinedList"/>
    <dgm:cxn modelId="{9ABFCE8E-7C7F-4B14-9A0D-ED74D48C63A9}" type="presParOf" srcId="{A84865B9-D24B-4D4F-B1AD-7B084E6BE47A}" destId="{B29CB95E-EBA9-41D6-8674-2D9F2C97CC49}" srcOrd="1" destOrd="0" presId="urn:microsoft.com/office/officeart/2008/layout/LinedList"/>
    <dgm:cxn modelId="{0E9B8454-61E3-4042-9DAE-AE1FCE4350FA}" type="presParOf" srcId="{B29CB95E-EBA9-41D6-8674-2D9F2C97CC49}" destId="{692534C0-3247-4AFB-A382-7A8FB9808E42}" srcOrd="0" destOrd="0" presId="urn:microsoft.com/office/officeart/2008/layout/LinedList"/>
    <dgm:cxn modelId="{EB2D1036-62DA-43FB-9C62-6EA37601A166}" type="presParOf" srcId="{B29CB95E-EBA9-41D6-8674-2D9F2C97CC49}" destId="{64655ECE-88F3-4A4C-B4F0-2DAAAEC65C92}" srcOrd="1" destOrd="0" presId="urn:microsoft.com/office/officeart/2008/layout/LinedList"/>
    <dgm:cxn modelId="{E936A581-86C5-4D6E-836E-39D3FB95BF6D}" type="presParOf" srcId="{A84865B9-D24B-4D4F-B1AD-7B084E6BE47A}" destId="{2E41D95C-65DC-4679-A09A-DA4F7EB678BF}" srcOrd="2" destOrd="0" presId="urn:microsoft.com/office/officeart/2008/layout/LinedList"/>
    <dgm:cxn modelId="{A1DBCF6F-E8D8-45C1-9A16-5E2F64DE15D7}" type="presParOf" srcId="{A84865B9-D24B-4D4F-B1AD-7B084E6BE47A}" destId="{34C540B3-44CB-437E-878C-CB8150FD9181}" srcOrd="3" destOrd="0" presId="urn:microsoft.com/office/officeart/2008/layout/LinedList"/>
    <dgm:cxn modelId="{624DE627-6A8B-4F6B-8A9E-B033214F62C9}" type="presParOf" srcId="{34C540B3-44CB-437E-878C-CB8150FD9181}" destId="{71944B29-2485-436E-882E-4F08810EE9F2}" srcOrd="0" destOrd="0" presId="urn:microsoft.com/office/officeart/2008/layout/LinedList"/>
    <dgm:cxn modelId="{D31C8D55-8C20-4014-9F9C-3921B1F29361}" type="presParOf" srcId="{34C540B3-44CB-437E-878C-CB8150FD9181}" destId="{7AA401F6-BA6C-4558-8216-C4CC028DECBF}" srcOrd="1" destOrd="0" presId="urn:microsoft.com/office/officeart/2008/layout/LinedList"/>
    <dgm:cxn modelId="{32D295C8-4951-442C-8279-52AE87575642}" type="presParOf" srcId="{A84865B9-D24B-4D4F-B1AD-7B084E6BE47A}" destId="{7F4BD16D-1613-4743-8B37-968CB45E31CF}" srcOrd="4" destOrd="0" presId="urn:microsoft.com/office/officeart/2008/layout/LinedList"/>
    <dgm:cxn modelId="{040841B6-83B1-4166-ABDA-DEC848020476}" type="presParOf" srcId="{A84865B9-D24B-4D4F-B1AD-7B084E6BE47A}" destId="{557AF26E-D810-441A-8220-FA6725832489}" srcOrd="5" destOrd="0" presId="urn:microsoft.com/office/officeart/2008/layout/LinedList"/>
    <dgm:cxn modelId="{4197DD1A-128F-4EE6-922E-629845A2BF29}" type="presParOf" srcId="{557AF26E-D810-441A-8220-FA6725832489}" destId="{A14965ED-0B09-49FB-961D-CE191C039092}" srcOrd="0" destOrd="0" presId="urn:microsoft.com/office/officeart/2008/layout/LinedList"/>
    <dgm:cxn modelId="{D07FDB12-54CD-4AD3-B675-88E393B7BBE4}" type="presParOf" srcId="{557AF26E-D810-441A-8220-FA6725832489}" destId="{338916F4-9477-496C-8EB1-AC5BED37153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4E7525-892C-4D7B-9735-519B8AF235C3}">
      <dsp:nvSpPr>
        <dsp:cNvPr id="0" name=""/>
        <dsp:cNvSpPr/>
      </dsp:nvSpPr>
      <dsp:spPr>
        <a:xfrm rot="5400000">
          <a:off x="5698430" y="-2444469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solidFill>
                <a:srgbClr val="000000"/>
              </a:solidFill>
            </a:rPr>
            <a:t>Competitors who have not completed an event above the next highest level in the last five years </a:t>
          </a:r>
          <a:endParaRPr lang="en-US" sz="1800" kern="1200" dirty="0"/>
        </a:p>
      </dsp:txBody>
      <dsp:txXfrm rot="-5400000">
        <a:off x="3177014" y="106490"/>
        <a:ext cx="5618481" cy="546104"/>
      </dsp:txXfrm>
    </dsp:sp>
    <dsp:sp modelId="{2F9BBC1D-718F-4926-B0FB-A7D69714E9DB}">
      <dsp:nvSpPr>
        <dsp:cNvPr id="0" name=""/>
        <dsp:cNvSpPr/>
      </dsp:nvSpPr>
      <dsp:spPr>
        <a:xfrm>
          <a:off x="0" y="1299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Rider (R)</a:t>
          </a:r>
        </a:p>
      </dsp:txBody>
      <dsp:txXfrm>
        <a:off x="36929" y="38228"/>
        <a:ext cx="3103155" cy="682629"/>
      </dsp:txXfrm>
    </dsp:sp>
    <dsp:sp modelId="{63B4A15D-597B-42F7-85A2-725C8D211777}">
      <dsp:nvSpPr>
        <dsp:cNvPr id="0" name=""/>
        <dsp:cNvSpPr/>
      </dsp:nvSpPr>
      <dsp:spPr>
        <a:xfrm rot="5400000">
          <a:off x="5698430" y="-1650157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solidFill>
                <a:srgbClr val="000000"/>
              </a:solidFill>
            </a:rPr>
            <a:t>The horse cannot have completed an event above the next highest level</a:t>
          </a:r>
        </a:p>
      </dsp:txBody>
      <dsp:txXfrm rot="-5400000">
        <a:off x="3177014" y="900802"/>
        <a:ext cx="5618481" cy="546104"/>
      </dsp:txXfrm>
    </dsp:sp>
    <dsp:sp modelId="{B2171C9E-CEDF-497C-AE4B-DF73871EFDB1}">
      <dsp:nvSpPr>
        <dsp:cNvPr id="0" name=""/>
        <dsp:cNvSpPr/>
      </dsp:nvSpPr>
      <dsp:spPr>
        <a:xfrm>
          <a:off x="0" y="795611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Horse (H)</a:t>
          </a:r>
        </a:p>
      </dsp:txBody>
      <dsp:txXfrm>
        <a:off x="36929" y="832540"/>
        <a:ext cx="3103155" cy="682629"/>
      </dsp:txXfrm>
    </dsp:sp>
    <dsp:sp modelId="{4348BA5E-2113-49D3-A7DE-BE4764492C79}">
      <dsp:nvSpPr>
        <dsp:cNvPr id="0" name=""/>
        <dsp:cNvSpPr/>
      </dsp:nvSpPr>
      <dsp:spPr>
        <a:xfrm rot="5400000">
          <a:off x="5698430" y="-855845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Competitors do not accept enumeration for riding or training horses</a:t>
          </a:r>
        </a:p>
      </dsp:txBody>
      <dsp:txXfrm rot="-5400000">
        <a:off x="3177014" y="1695114"/>
        <a:ext cx="5618481" cy="546104"/>
      </dsp:txXfrm>
    </dsp:sp>
    <dsp:sp modelId="{35E1CBDC-F76F-4A89-9E63-74FAE6EABE67}">
      <dsp:nvSpPr>
        <dsp:cNvPr id="0" name=""/>
        <dsp:cNvSpPr/>
      </dsp:nvSpPr>
      <dsp:spPr>
        <a:xfrm>
          <a:off x="0" y="1589923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Amateur(A)</a:t>
          </a:r>
        </a:p>
      </dsp:txBody>
      <dsp:txXfrm>
        <a:off x="36929" y="1626852"/>
        <a:ext cx="3103155" cy="682629"/>
      </dsp:txXfrm>
    </dsp:sp>
    <dsp:sp modelId="{8F74D7A9-F826-4AE3-9DCD-019841669A18}">
      <dsp:nvSpPr>
        <dsp:cNvPr id="0" name=""/>
        <dsp:cNvSpPr/>
      </dsp:nvSpPr>
      <dsp:spPr>
        <a:xfrm rot="5400000">
          <a:off x="5698430" y="-61533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Competitors under age 18</a:t>
          </a:r>
        </a:p>
      </dsp:txBody>
      <dsp:txXfrm rot="-5400000">
        <a:off x="3177014" y="2489426"/>
        <a:ext cx="5618481" cy="546104"/>
      </dsp:txXfrm>
    </dsp:sp>
    <dsp:sp modelId="{C2B7FF96-A0A7-425C-881A-4B057B4AC517}">
      <dsp:nvSpPr>
        <dsp:cNvPr id="0" name=""/>
        <dsp:cNvSpPr/>
      </dsp:nvSpPr>
      <dsp:spPr>
        <a:xfrm>
          <a:off x="0" y="2384235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Junior (J)</a:t>
          </a:r>
        </a:p>
      </dsp:txBody>
      <dsp:txXfrm>
        <a:off x="36929" y="2421164"/>
        <a:ext cx="3103155" cy="682629"/>
      </dsp:txXfrm>
    </dsp:sp>
    <dsp:sp modelId="{127D1ADD-64AF-4E04-9B26-E4A673710C8C}">
      <dsp:nvSpPr>
        <dsp:cNvPr id="0" name=""/>
        <dsp:cNvSpPr/>
      </dsp:nvSpPr>
      <dsp:spPr>
        <a:xfrm rot="5400000">
          <a:off x="5698430" y="732778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Competitors under age 14</a:t>
          </a:r>
        </a:p>
      </dsp:txBody>
      <dsp:txXfrm rot="-5400000">
        <a:off x="3177014" y="3283738"/>
        <a:ext cx="5618481" cy="546104"/>
      </dsp:txXfrm>
    </dsp:sp>
    <dsp:sp modelId="{BC6A483F-8594-4B68-B7DA-A436FF2434A4}">
      <dsp:nvSpPr>
        <dsp:cNvPr id="0" name=""/>
        <dsp:cNvSpPr/>
      </dsp:nvSpPr>
      <dsp:spPr>
        <a:xfrm>
          <a:off x="0" y="3178547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Youth (Y)</a:t>
          </a:r>
        </a:p>
      </dsp:txBody>
      <dsp:txXfrm>
        <a:off x="36929" y="3215476"/>
        <a:ext cx="3103155" cy="682629"/>
      </dsp:txXfrm>
    </dsp:sp>
    <dsp:sp modelId="{C81243C1-5BA1-4F6F-B574-7F6DD115799C}">
      <dsp:nvSpPr>
        <dsp:cNvPr id="0" name=""/>
        <dsp:cNvSpPr/>
      </dsp:nvSpPr>
      <dsp:spPr>
        <a:xfrm rot="5400000">
          <a:off x="5698430" y="1527090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Competitors over age 40</a:t>
          </a:r>
        </a:p>
      </dsp:txBody>
      <dsp:txXfrm rot="-5400000">
        <a:off x="3177014" y="4078050"/>
        <a:ext cx="5618481" cy="546104"/>
      </dsp:txXfrm>
    </dsp:sp>
    <dsp:sp modelId="{0B9FCE19-C2F1-48B1-9175-E170A9B5D2B6}">
      <dsp:nvSpPr>
        <dsp:cNvPr id="0" name=""/>
        <dsp:cNvSpPr/>
      </dsp:nvSpPr>
      <dsp:spPr>
        <a:xfrm>
          <a:off x="0" y="3972859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Master(M)</a:t>
          </a:r>
        </a:p>
      </dsp:txBody>
      <dsp:txXfrm>
        <a:off x="36929" y="4009788"/>
        <a:ext cx="3103155" cy="6826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19F0A8-6B67-4A43-AC56-707D546C49B1}">
      <dsp:nvSpPr>
        <dsp:cNvPr id="0" name=""/>
        <dsp:cNvSpPr/>
      </dsp:nvSpPr>
      <dsp:spPr>
        <a:xfrm rot="5400000">
          <a:off x="3855358" y="-1543713"/>
          <a:ext cx="689699" cy="3953136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Total number of competitors who completed the event</a:t>
          </a:r>
        </a:p>
      </dsp:txBody>
      <dsp:txXfrm rot="-5400000">
        <a:off x="2223640" y="121673"/>
        <a:ext cx="3919468" cy="622363"/>
      </dsp:txXfrm>
    </dsp:sp>
    <dsp:sp modelId="{08D7C86F-2496-49CD-909C-AB0DB975B21C}">
      <dsp:nvSpPr>
        <dsp:cNvPr id="0" name=""/>
        <dsp:cNvSpPr/>
      </dsp:nvSpPr>
      <dsp:spPr>
        <a:xfrm>
          <a:off x="0" y="1792"/>
          <a:ext cx="2223639" cy="86212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87630" rIns="175260" bIns="8763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422</a:t>
          </a:r>
        </a:p>
      </dsp:txBody>
      <dsp:txXfrm>
        <a:off x="42085" y="43877"/>
        <a:ext cx="2139469" cy="777954"/>
      </dsp:txXfrm>
    </dsp:sp>
    <dsp:sp modelId="{CAB8FA77-AD7A-4A3F-ABC4-8D9F98E347F6}">
      <dsp:nvSpPr>
        <dsp:cNvPr id="0" name=""/>
        <dsp:cNvSpPr/>
      </dsp:nvSpPr>
      <dsp:spPr>
        <a:xfrm rot="5400000">
          <a:off x="3855358" y="-638483"/>
          <a:ext cx="689699" cy="3953136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Percentage of competitors who finished on their dressage score</a:t>
          </a:r>
        </a:p>
      </dsp:txBody>
      <dsp:txXfrm rot="-5400000">
        <a:off x="2223640" y="1026903"/>
        <a:ext cx="3919468" cy="622363"/>
      </dsp:txXfrm>
    </dsp:sp>
    <dsp:sp modelId="{2F9BBC1D-718F-4926-B0FB-A7D69714E9DB}">
      <dsp:nvSpPr>
        <dsp:cNvPr id="0" name=""/>
        <dsp:cNvSpPr/>
      </dsp:nvSpPr>
      <dsp:spPr>
        <a:xfrm>
          <a:off x="0" y="907022"/>
          <a:ext cx="2223639" cy="86212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87630" rIns="175260" bIns="8763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43</a:t>
          </a:r>
        </a:p>
      </dsp:txBody>
      <dsp:txXfrm>
        <a:off x="42085" y="949107"/>
        <a:ext cx="2139469" cy="777954"/>
      </dsp:txXfrm>
    </dsp:sp>
    <dsp:sp modelId="{4348BA5E-2113-49D3-A7DE-BE4764492C79}">
      <dsp:nvSpPr>
        <dsp:cNvPr id="0" name=""/>
        <dsp:cNvSpPr/>
      </dsp:nvSpPr>
      <dsp:spPr>
        <a:xfrm rot="5400000">
          <a:off x="3855358" y="266746"/>
          <a:ext cx="689699" cy="3953136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Lowest score</a:t>
          </a:r>
        </a:p>
      </dsp:txBody>
      <dsp:txXfrm rot="-5400000">
        <a:off x="2223640" y="1932132"/>
        <a:ext cx="3919468" cy="622363"/>
      </dsp:txXfrm>
    </dsp:sp>
    <dsp:sp modelId="{35E1CBDC-F76F-4A89-9E63-74FAE6EABE67}">
      <dsp:nvSpPr>
        <dsp:cNvPr id="0" name=""/>
        <dsp:cNvSpPr/>
      </dsp:nvSpPr>
      <dsp:spPr>
        <a:xfrm>
          <a:off x="0" y="1812253"/>
          <a:ext cx="2223639" cy="86212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87630" rIns="175260" bIns="8763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19.8</a:t>
          </a:r>
        </a:p>
      </dsp:txBody>
      <dsp:txXfrm>
        <a:off x="42085" y="1854338"/>
        <a:ext cx="2139469" cy="777954"/>
      </dsp:txXfrm>
    </dsp:sp>
    <dsp:sp modelId="{8F74D7A9-F826-4AE3-9DCD-019841669A18}">
      <dsp:nvSpPr>
        <dsp:cNvPr id="0" name=""/>
        <dsp:cNvSpPr/>
      </dsp:nvSpPr>
      <dsp:spPr>
        <a:xfrm rot="5400000">
          <a:off x="3855358" y="1171977"/>
          <a:ext cx="689699" cy="3953136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Number of competitors who moved up in placing</a:t>
          </a:r>
        </a:p>
      </dsp:txBody>
      <dsp:txXfrm rot="-5400000">
        <a:off x="2223640" y="2837363"/>
        <a:ext cx="3919468" cy="622363"/>
      </dsp:txXfrm>
    </dsp:sp>
    <dsp:sp modelId="{C2B7FF96-A0A7-425C-881A-4B057B4AC517}">
      <dsp:nvSpPr>
        <dsp:cNvPr id="0" name=""/>
        <dsp:cNvSpPr/>
      </dsp:nvSpPr>
      <dsp:spPr>
        <a:xfrm>
          <a:off x="0" y="2717483"/>
          <a:ext cx="2223639" cy="86212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87630" rIns="175260" bIns="8763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271</a:t>
          </a:r>
        </a:p>
      </dsp:txBody>
      <dsp:txXfrm>
        <a:off x="42085" y="2759568"/>
        <a:ext cx="2139469" cy="7779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CF5E72-7D8E-42E8-91F0-76A1448DBC18}">
      <dsp:nvSpPr>
        <dsp:cNvPr id="0" name=""/>
        <dsp:cNvSpPr/>
      </dsp:nvSpPr>
      <dsp:spPr>
        <a:xfrm>
          <a:off x="0" y="2526"/>
          <a:ext cx="5212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2534C0-3247-4AFB-A382-7A8FB9808E42}">
      <dsp:nvSpPr>
        <dsp:cNvPr id="0" name=""/>
        <dsp:cNvSpPr/>
      </dsp:nvSpPr>
      <dsp:spPr>
        <a:xfrm>
          <a:off x="0" y="2526"/>
          <a:ext cx="5212080" cy="1723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baseline="0"/>
            <a:t>Supervised</a:t>
          </a:r>
          <a:endParaRPr lang="en-US" sz="6500" kern="1200"/>
        </a:p>
      </dsp:txBody>
      <dsp:txXfrm>
        <a:off x="0" y="2526"/>
        <a:ext cx="5212080" cy="1723398"/>
      </dsp:txXfrm>
    </dsp:sp>
    <dsp:sp modelId="{2E41D95C-65DC-4679-A09A-DA4F7EB678BF}">
      <dsp:nvSpPr>
        <dsp:cNvPr id="0" name=""/>
        <dsp:cNvSpPr/>
      </dsp:nvSpPr>
      <dsp:spPr>
        <a:xfrm>
          <a:off x="0" y="1725925"/>
          <a:ext cx="5212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944B29-2485-436E-882E-4F08810EE9F2}">
      <dsp:nvSpPr>
        <dsp:cNvPr id="0" name=""/>
        <dsp:cNvSpPr/>
      </dsp:nvSpPr>
      <dsp:spPr>
        <a:xfrm>
          <a:off x="0" y="1725925"/>
          <a:ext cx="5212080" cy="1723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baseline="0"/>
            <a:t>Regression</a:t>
          </a:r>
          <a:endParaRPr lang="en-US" sz="6500" kern="1200"/>
        </a:p>
      </dsp:txBody>
      <dsp:txXfrm>
        <a:off x="0" y="1725925"/>
        <a:ext cx="5212080" cy="1723398"/>
      </dsp:txXfrm>
    </dsp:sp>
    <dsp:sp modelId="{7F4BD16D-1613-4743-8B37-968CB45E31CF}">
      <dsp:nvSpPr>
        <dsp:cNvPr id="0" name=""/>
        <dsp:cNvSpPr/>
      </dsp:nvSpPr>
      <dsp:spPr>
        <a:xfrm>
          <a:off x="0" y="3449324"/>
          <a:ext cx="5212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4965ED-0B09-49FB-961D-CE191C039092}">
      <dsp:nvSpPr>
        <dsp:cNvPr id="0" name=""/>
        <dsp:cNvSpPr/>
      </dsp:nvSpPr>
      <dsp:spPr>
        <a:xfrm>
          <a:off x="0" y="3449324"/>
          <a:ext cx="5212080" cy="1723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baseline="0"/>
            <a:t>Linear Model</a:t>
          </a:r>
          <a:endParaRPr lang="en-US" sz="6500" kern="1200"/>
        </a:p>
      </dsp:txBody>
      <dsp:txXfrm>
        <a:off x="0" y="3449324"/>
        <a:ext cx="5212080" cy="17233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livescore.useventing.com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A person riding a horse&#10;&#10;Description generated with very high confidence">
            <a:extLst>
              <a:ext uri="{FF2B5EF4-FFF2-40B4-BE49-F238E27FC236}">
                <a16:creationId xmlns:a16="http://schemas.microsoft.com/office/drawing/2014/main" id="{EFA6857F-D980-4858-81C1-852B70EB96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668" b="1091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48" name="Rectangle 38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Predicting 3 Day </a:t>
            </a:r>
            <a:r>
              <a:rPr lang="en-US" dirty="0" err="1">
                <a:solidFill>
                  <a:schemeClr val="bg2"/>
                </a:solidFill>
              </a:rPr>
              <a:t>Eventing</a:t>
            </a:r>
            <a:r>
              <a:rPr lang="en-US" dirty="0">
                <a:solidFill>
                  <a:schemeClr val="bg2"/>
                </a:solidFill>
              </a:rPr>
              <a:t> Scores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600">
                <a:solidFill>
                  <a:schemeClr val="bg2"/>
                </a:solidFill>
              </a:rPr>
              <a:t>Jacquie Schoeggl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600">
                <a:solidFill>
                  <a:schemeClr val="bg2"/>
                </a:solidFill>
              </a:rPr>
              <a:t>Regis University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600">
                <a:solidFill>
                  <a:schemeClr val="bg2"/>
                </a:solidFill>
              </a:rPr>
              <a:t>MSDS 692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16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F5EE7-BBEE-4106-9A31-C76C169BA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2977" y="223603"/>
            <a:ext cx="4654446" cy="1485900"/>
          </a:xfrm>
        </p:spPr>
        <p:txBody>
          <a:bodyPr/>
          <a:lstStyle/>
          <a:p>
            <a:r>
              <a:rPr lang="en-US" dirty="0"/>
              <a:t>Exploratory Data Analysis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3F4D7-0B11-42EB-B198-A58BA7162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5731" y="1548983"/>
            <a:ext cx="5453923" cy="40560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US" dirty="0"/>
              <a:t>Comparisions of scores from each year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86A3892-43D1-4521-8F3A-66C23E2FF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401" y="60559"/>
            <a:ext cx="5729799" cy="661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634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BFF9A-96F2-43B6-B05B-C8769D5AB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075" y="143359"/>
            <a:ext cx="9601200" cy="1485900"/>
          </a:xfrm>
        </p:spPr>
        <p:txBody>
          <a:bodyPr/>
          <a:lstStyle/>
          <a:p>
            <a:r>
              <a:rPr lang="en-US" dirty="0"/>
              <a:t>Feature Engineering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46A7284-12B3-4414-B9F5-E0FF74BBC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0257" y="87019"/>
            <a:ext cx="6202917" cy="651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748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EF2E7-B264-4D0F-A026-752818DB1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195" y="2034914"/>
            <a:ext cx="4842572" cy="2557620"/>
          </a:xfrm>
        </p:spPr>
        <p:txBody>
          <a:bodyPr/>
          <a:lstStyle/>
          <a:p>
            <a:r>
              <a:rPr lang="en-US" sz="9600" dirty="0"/>
              <a:t>Machine </a:t>
            </a:r>
            <a:r>
              <a:rPr lang="en-US" sz="9600"/>
              <a:t>Learning</a:t>
            </a:r>
          </a:p>
        </p:txBody>
      </p:sp>
      <p:graphicFrame>
        <p:nvGraphicFramePr>
          <p:cNvPr id="5" name="Diagram 5">
            <a:extLst>
              <a:ext uri="{FF2B5EF4-FFF2-40B4-BE49-F238E27FC236}">
                <a16:creationId xmlns:a16="http://schemas.microsoft.com/office/drawing/2014/main" id="{4BE00CDD-99A7-41E4-B35A-FC099013D6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3736643"/>
              </p:ext>
            </p:extLst>
          </p:nvPr>
        </p:nvGraphicFramePr>
        <p:xfrm>
          <a:off x="6256020" y="685801"/>
          <a:ext cx="5212080" cy="5175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2713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A2B8-06B9-47FF-9F3A-FC0EB0FEE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Linear Regression</a:t>
            </a:r>
          </a:p>
        </p:txBody>
      </p:sp>
      <p:pic>
        <p:nvPicPr>
          <p:cNvPr id="14" name="Picture 1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67C89AE-D051-4880-B54D-E7A844EB38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19" r="42530" b="2776"/>
          <a:stretch/>
        </p:blipFill>
        <p:spPr>
          <a:xfrm>
            <a:off x="1164235" y="2221927"/>
            <a:ext cx="10691488" cy="318926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5954126-42B3-4943-9F53-44B0B854BF94}"/>
              </a:ext>
            </a:extLst>
          </p:cNvPr>
          <p:cNvSpPr/>
          <p:nvPr/>
        </p:nvSpPr>
        <p:spPr>
          <a:xfrm>
            <a:off x="7737422" y="3771276"/>
            <a:ext cx="2088628" cy="53964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0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3C437-B756-4675-BCED-1B6394FCB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436" y="98685"/>
            <a:ext cx="9601200" cy="1485900"/>
          </a:xfrm>
        </p:spPr>
        <p:txBody>
          <a:bodyPr>
            <a:normAutofit/>
          </a:bodyPr>
          <a:lstStyle/>
          <a:p>
            <a:r>
              <a:rPr lang="en-US" sz="6000" dirty="0"/>
              <a:t>Post hoc Testing</a:t>
            </a:r>
          </a:p>
        </p:txBody>
      </p:sp>
      <p:pic>
        <p:nvPicPr>
          <p:cNvPr id="10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3567A81-631B-409B-8A38-6CE6F49DD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854" y="1473025"/>
            <a:ext cx="4976904" cy="419862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09FEBA8-63AB-4D38-ABB2-676B6ABEDFDF}"/>
              </a:ext>
            </a:extLst>
          </p:cNvPr>
          <p:cNvSpPr/>
          <p:nvPr/>
        </p:nvSpPr>
        <p:spPr>
          <a:xfrm>
            <a:off x="6925455" y="4071080"/>
            <a:ext cx="3687579" cy="20236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7" name="Picture 1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1100510-AEFD-4E90-992D-90A04FCC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183" t="1869" r="45904" b="-467"/>
          <a:stretch/>
        </p:blipFill>
        <p:spPr>
          <a:xfrm>
            <a:off x="1009338" y="1586746"/>
            <a:ext cx="5694132" cy="365566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D8B024F-5874-4A0D-9789-74E1DBD5684E}"/>
              </a:ext>
            </a:extLst>
          </p:cNvPr>
          <p:cNvSpPr/>
          <p:nvPr/>
        </p:nvSpPr>
        <p:spPr>
          <a:xfrm>
            <a:off x="6925454" y="5245309"/>
            <a:ext cx="3687579" cy="20236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2AA997D-40E3-470B-B529-21648134BAE4}"/>
              </a:ext>
            </a:extLst>
          </p:cNvPr>
          <p:cNvSpPr/>
          <p:nvPr/>
        </p:nvSpPr>
        <p:spPr>
          <a:xfrm>
            <a:off x="6912962" y="3059243"/>
            <a:ext cx="3687579" cy="20236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9E77DB-9826-4FDE-8CF8-24A8339DC70A}"/>
              </a:ext>
            </a:extLst>
          </p:cNvPr>
          <p:cNvSpPr/>
          <p:nvPr/>
        </p:nvSpPr>
        <p:spPr>
          <a:xfrm>
            <a:off x="1216700" y="3646358"/>
            <a:ext cx="614596" cy="2273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E952B-595D-411D-A28D-BC9E91611DA9}"/>
              </a:ext>
            </a:extLst>
          </p:cNvPr>
          <p:cNvSpPr/>
          <p:nvPr/>
        </p:nvSpPr>
        <p:spPr>
          <a:xfrm>
            <a:off x="1803814" y="4046095"/>
            <a:ext cx="614596" cy="2273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EB6E06F-5F61-4FB2-B0DB-8D9421C06E7D}"/>
              </a:ext>
            </a:extLst>
          </p:cNvPr>
          <p:cNvSpPr/>
          <p:nvPr/>
        </p:nvSpPr>
        <p:spPr>
          <a:xfrm>
            <a:off x="2940568" y="4458325"/>
            <a:ext cx="614596" cy="2273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46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547AB-E766-445E-A8C4-7F75629DF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E59AF-BDA5-48BF-B8E5-0FFC2A701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US" dirty="0"/>
              <a:t>there is a statistically significant difference between 3 divisions:</a:t>
            </a:r>
          </a:p>
          <a:p>
            <a:pPr lvl="1" indent="-383540"/>
            <a:r>
              <a:rPr lang="en-US" i="0" dirty="0"/>
              <a:t>Youth and Master</a:t>
            </a:r>
          </a:p>
          <a:p>
            <a:pPr lvl="1" indent="-383540"/>
            <a:r>
              <a:rPr lang="en-US" i="0" dirty="0"/>
              <a:t>Master and Junior</a:t>
            </a:r>
          </a:p>
          <a:p>
            <a:pPr lvl="1" indent="-383540"/>
            <a:r>
              <a:rPr lang="en-US" i="0" dirty="0"/>
              <a:t>Amateur and Horse</a:t>
            </a:r>
          </a:p>
          <a:p>
            <a:pPr marL="383540" indent="-383540"/>
            <a:r>
              <a:rPr lang="en-US" dirty="0"/>
              <a:t>Given the option between entering a Horse or Amateur division, the competitor should pick the _ Division because the scores are, on average, higher</a:t>
            </a:r>
          </a:p>
          <a:p>
            <a:pPr marL="383540" indent="-383540"/>
            <a:r>
              <a:rPr lang="en-US" dirty="0"/>
              <a:t>This gives the competitor a better chance of placing well</a:t>
            </a:r>
            <a:endParaRPr lang="en-US" i="0" dirty="0"/>
          </a:p>
        </p:txBody>
      </p:sp>
    </p:spTree>
    <p:extLst>
      <p:ext uri="{BB962C8B-B14F-4D97-AF65-F5344CB8AC3E}">
        <p14:creationId xmlns:p14="http://schemas.microsoft.com/office/powerpoint/2010/main" val="2108562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8693D-8F7D-454F-8330-B680191C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059" y="136161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en-US" dirty="0"/>
              <a:t>Is there a difference in dressage score </a:t>
            </a:r>
            <a:r>
              <a:rPr lang="en-US"/>
              <a:t>from those that did not complete to those that did?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E5E308E-9057-40C4-A59B-FD1D431435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171" r="35128"/>
          <a:stretch/>
        </p:blipFill>
        <p:spPr>
          <a:xfrm>
            <a:off x="1980946" y="1899680"/>
            <a:ext cx="8501021" cy="344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906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EA9E5-7116-4CF5-B96B-5FD9B1E41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Is there a difference in Dressage Scores between those who complete and those who don't?</a:t>
            </a:r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9AC5A4D-8D1E-449F-980A-4470F84801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115" r="26378" b="-562"/>
          <a:stretch/>
        </p:blipFill>
        <p:spPr>
          <a:xfrm>
            <a:off x="2497002" y="2523802"/>
            <a:ext cx="7362680" cy="326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06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D66F0-91EE-46AB-94DD-594EC084D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using Machine Learning!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39BFF-F0C1-4F3D-85C9-625EB24D8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577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54C40-2BAC-4DD7-A777-940AF50A7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DF0E1-9619-4CCD-8FD1-F20150817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US"/>
              <a:t>Compare data from AECs to data from "normal" competitions</a:t>
            </a:r>
          </a:p>
          <a:p>
            <a:pPr marL="383540" indent="-383540"/>
            <a:r>
              <a:rPr lang="en-US"/>
              <a:t>Compare scores from different heights to see if there is a common trend</a:t>
            </a:r>
          </a:p>
          <a:p>
            <a:pPr marL="383540" indent="-383540"/>
            <a:r>
              <a:rPr lang="en-US"/>
              <a:t>Use data different events to predict the score of a specific competitor (requires lots of data collection)</a:t>
            </a:r>
          </a:p>
          <a:p>
            <a:pPr marL="383540" indent="-38354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227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 118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A1F7F14B-ED51-4057-8897-4FC72CA2B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56" y="1096322"/>
            <a:ext cx="5310364" cy="539359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9600" dirty="0">
                <a:solidFill>
                  <a:srgbClr val="191B0E"/>
                </a:solidFill>
              </a:rPr>
              <a:t>What is 3 Day </a:t>
            </a:r>
            <a:r>
              <a:rPr lang="en-US" sz="9600" err="1">
                <a:solidFill>
                  <a:srgbClr val="191B0E"/>
                </a:solidFill>
              </a:rPr>
              <a:t>Eventing</a:t>
            </a:r>
            <a:r>
              <a:rPr lang="en-US" sz="9600" dirty="0">
                <a:solidFill>
                  <a:srgbClr val="191B0E"/>
                </a:solidFill>
              </a:rPr>
              <a:t>?</a:t>
            </a:r>
          </a:p>
        </p:txBody>
      </p:sp>
      <p:sp>
        <p:nvSpPr>
          <p:cNvPr id="58" name="Content Placeholder 57">
            <a:extLst>
              <a:ext uri="{FF2B5EF4-FFF2-40B4-BE49-F238E27FC236}">
                <a16:creationId xmlns:a16="http://schemas.microsoft.com/office/drawing/2014/main" id="{DD5E1DA3-CDA9-4F8F-9159-6DD240EB9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81010" y="349770"/>
            <a:ext cx="4447786" cy="105805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US" dirty="0"/>
              <a:t>Originates from cavalry tests</a:t>
            </a:r>
            <a:endParaRPr lang="en-US" dirty="0" err="1"/>
          </a:p>
          <a:p>
            <a:pPr marL="383540" indent="-383540"/>
            <a:r>
              <a:rPr lang="en-US" dirty="0"/>
              <a:t>"Equestrian Triathlon"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09CB4F78-37FA-4A6C-B624-E7F7D6916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74" name="Picture 7" descr="A close up of a horse&#10;&#10;Description generated with very high confidence">
            <a:extLst>
              <a:ext uri="{FF2B5EF4-FFF2-40B4-BE49-F238E27FC236}">
                <a16:creationId xmlns:a16="http://schemas.microsoft.com/office/drawing/2014/main" id="{27ECF720-F5F6-4A19-B319-DA630DBB9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3842" y="1415793"/>
            <a:ext cx="6565692" cy="1565527"/>
          </a:xfrm>
          <a:prstGeom prst="rect">
            <a:avLst/>
          </a:prstGeom>
        </p:spPr>
      </p:pic>
      <p:pic>
        <p:nvPicPr>
          <p:cNvPr id="276" name="Picture 6" descr="A person riding a horse&#10;&#10;Description generated with high confidence">
            <a:extLst>
              <a:ext uri="{FF2B5EF4-FFF2-40B4-BE49-F238E27FC236}">
                <a16:creationId xmlns:a16="http://schemas.microsoft.com/office/drawing/2014/main" id="{46C8EB4E-FEA3-4546-BF3D-51EBFE132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973" y="3115177"/>
            <a:ext cx="6570562" cy="1574694"/>
          </a:xfrm>
          <a:prstGeom prst="rect">
            <a:avLst/>
          </a:prstGeom>
        </p:spPr>
      </p:pic>
      <p:pic>
        <p:nvPicPr>
          <p:cNvPr id="278" name="Picture 4" descr="A person riding a horse&#10;&#10;Description generated with high confidence">
            <a:extLst>
              <a:ext uri="{FF2B5EF4-FFF2-40B4-BE49-F238E27FC236}">
                <a16:creationId xmlns:a16="http://schemas.microsoft.com/office/drawing/2014/main" id="{96C4D750-E68F-4955-BD61-56868F3C2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6106" y="4797337"/>
            <a:ext cx="6614600" cy="157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79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riding a horse&#10;&#10;Description generated with very high confidence">
            <a:extLst>
              <a:ext uri="{FF2B5EF4-FFF2-40B4-BE49-F238E27FC236}">
                <a16:creationId xmlns:a16="http://schemas.microsoft.com/office/drawing/2014/main" id="{DA7D00DF-F3A3-4C7A-AB6D-26EB44929B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668" b="1091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17" name="Rectangle 1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2"/>
                </a:solidFill>
              </a:rPr>
              <a:t>Thank you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785EA4AC-E64F-4700-86FB-06F6B6EC7D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857076-9E08-4F7F-A206-531659D608F2}"/>
              </a:ext>
            </a:extLst>
          </p:cNvPr>
          <p:cNvSpPr txBox="1"/>
          <p:nvPr/>
        </p:nvSpPr>
        <p:spPr>
          <a:xfrm>
            <a:off x="702038" y="3487711"/>
            <a:ext cx="10625527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/>
          </a:p>
        </p:txBody>
      </p:sp>
      <p:sp>
        <p:nvSpPr>
          <p:cNvPr id="6" name="Content Placeholder 57">
            <a:extLst>
              <a:ext uri="{FF2B5EF4-FFF2-40B4-BE49-F238E27FC236}">
                <a16:creationId xmlns:a16="http://schemas.microsoft.com/office/drawing/2014/main" id="{14ABD2FF-CBC7-444E-92E9-4F100A309BD3}"/>
              </a:ext>
            </a:extLst>
          </p:cNvPr>
          <p:cNvSpPr txBox="1">
            <a:spLocks/>
          </p:cNvSpPr>
          <p:nvPr/>
        </p:nvSpPr>
        <p:spPr>
          <a:xfrm>
            <a:off x="1171731" y="3510196"/>
            <a:ext cx="10668704" cy="29443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/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Shows horse's training and submission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Each movement is given a score 0-10, and the total points are calculated into a percentage</a:t>
            </a:r>
            <a:endParaRPr lang="en-US"/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That percentage is subtracted from 100 to obtain a penalty score</a:t>
            </a:r>
            <a:endParaRPr lang="en-US"/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Example: Jane and her horse score 98 out of 150 points. 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98/150 = 0.653.  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0.653 * 100 = 65.3</a:t>
            </a:r>
          </a:p>
          <a:p>
            <a:pPr marL="383540" indent="-383540"/>
            <a:r>
              <a:rPr lang="en-US" dirty="0"/>
              <a:t>100 – 65.3 = 34.7 penalty points</a:t>
            </a:r>
          </a:p>
          <a:p>
            <a:pPr marL="383540" indent="-383540"/>
            <a:endParaRPr lang="en-US" dirty="0"/>
          </a:p>
        </p:txBody>
      </p:sp>
      <p:pic>
        <p:nvPicPr>
          <p:cNvPr id="7" name="Picture 7" descr="A close up of a horse&#10;&#10;Description generated with very high confidence">
            <a:extLst>
              <a:ext uri="{FF2B5EF4-FFF2-40B4-BE49-F238E27FC236}">
                <a16:creationId xmlns:a16="http://schemas.microsoft.com/office/drawing/2014/main" id="{B4441278-B2C2-497E-84CA-6693DB359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8" y="-8272"/>
            <a:ext cx="12187003" cy="290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843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7">
            <a:extLst>
              <a:ext uri="{FF2B5EF4-FFF2-40B4-BE49-F238E27FC236}">
                <a16:creationId xmlns:a16="http://schemas.microsoft.com/office/drawing/2014/main" id="{38872BD4-CA80-49B1-861D-AB352A72A1CC}"/>
              </a:ext>
            </a:extLst>
          </p:cNvPr>
          <p:cNvSpPr txBox="1">
            <a:spLocks/>
          </p:cNvSpPr>
          <p:nvPr/>
        </p:nvSpPr>
        <p:spPr>
          <a:xfrm>
            <a:off x="1171731" y="3510196"/>
            <a:ext cx="10668704" cy="29443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/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Shows horse's bravery and stamina over a course of varied terrain and obstacles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Refusals or disobediences are penalized with 20 penalty points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If a horse and rider go over the optimum time, penalties are also added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Example: Jane and her horse scored 34.7 in dressage and had 1 refusal on cross country.  They add 20 penalty points to their score for a total of 54.7</a:t>
            </a:r>
          </a:p>
        </p:txBody>
      </p:sp>
      <p:pic>
        <p:nvPicPr>
          <p:cNvPr id="6" name="Picture 6" descr="A person riding a horse&#10;&#10;Description generated with high confidence">
            <a:extLst>
              <a:ext uri="{FF2B5EF4-FFF2-40B4-BE49-F238E27FC236}">
                <a16:creationId xmlns:a16="http://schemas.microsoft.com/office/drawing/2014/main" id="{24F7229A-3165-4BCB-A66C-5EC096FEA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8" y="2601"/>
            <a:ext cx="12187003" cy="293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643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riding a horse&#10;&#10;Description generated with high confidence">
            <a:extLst>
              <a:ext uri="{FF2B5EF4-FFF2-40B4-BE49-F238E27FC236}">
                <a16:creationId xmlns:a16="http://schemas.microsoft.com/office/drawing/2014/main" id="{650CB0F4-8EF9-4ADA-9D46-99968E172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4944" y="-6714"/>
            <a:ext cx="12361887" cy="2961492"/>
          </a:xfrm>
          <a:prstGeom prst="rect">
            <a:avLst/>
          </a:prstGeom>
        </p:spPr>
      </p:pic>
      <p:sp>
        <p:nvSpPr>
          <p:cNvPr id="7" name="Content Placeholder 57">
            <a:extLst>
              <a:ext uri="{FF2B5EF4-FFF2-40B4-BE49-F238E27FC236}">
                <a16:creationId xmlns:a16="http://schemas.microsoft.com/office/drawing/2014/main" id="{BF43CC6B-E7CE-4ADB-B4AE-3C70CFEDF0C4}"/>
              </a:ext>
            </a:extLst>
          </p:cNvPr>
          <p:cNvSpPr txBox="1">
            <a:spLocks/>
          </p:cNvSpPr>
          <p:nvPr/>
        </p:nvSpPr>
        <p:spPr>
          <a:xfrm>
            <a:off x="1171731" y="3510196"/>
            <a:ext cx="10668704" cy="29443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/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Shows horse's stamina and recovery after a hard day of cross country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Refusals or disobediences are penalized with 4 penalty points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The fall of a rail also results in 4 penalty points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If a horse and rider go over the optimum time, penalties are also added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Example: Jane and her horse have a total of 54.7 penalties.  They knock down 2 rails, adding 8 penalty points to their score.  Jane and her horse finish on 62.7 penalties</a:t>
            </a:r>
          </a:p>
        </p:txBody>
      </p:sp>
    </p:spTree>
    <p:extLst>
      <p:ext uri="{BB962C8B-B14F-4D97-AF65-F5344CB8AC3E}">
        <p14:creationId xmlns:p14="http://schemas.microsoft.com/office/powerpoint/2010/main" val="1509568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A8C15-BE16-4ED0-978D-F8FB59F03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8846" y="311046"/>
            <a:ext cx="9601200" cy="1485900"/>
          </a:xfrm>
        </p:spPr>
        <p:txBody>
          <a:bodyPr/>
          <a:lstStyle/>
          <a:p>
            <a:r>
              <a:rPr lang="en-US" dirty="0"/>
              <a:t>What are the different divisions?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1C343E1-F25C-4AEB-A07A-7D61FD0314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2068591"/>
              </p:ext>
            </p:extLst>
          </p:nvPr>
        </p:nvGraphicFramePr>
        <p:xfrm>
          <a:off x="1753020" y="1561476"/>
          <a:ext cx="8825038" cy="4730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3143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0CB65-36CE-4E93-946D-7E0D712BC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Plan/Overview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769CD-8D17-4666-A58B-F78BBAF40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US" dirty="0"/>
              <a:t>Is there a difference in scores between different divisions?</a:t>
            </a:r>
          </a:p>
          <a:p>
            <a:pPr lvl="1" indent="-383540"/>
            <a:r>
              <a:rPr lang="en-US" i="0" dirty="0"/>
              <a:t>If so, which divisions are more competitive (I.e. lower scores)?</a:t>
            </a:r>
          </a:p>
          <a:p>
            <a:pPr lvl="1" indent="-383540"/>
            <a:r>
              <a:rPr lang="en-US" i="0" dirty="0"/>
              <a:t>Are competitors from a certain division more likely to fall or be eliminated?</a:t>
            </a:r>
          </a:p>
          <a:p>
            <a:pPr marL="383540" indent="-383540"/>
            <a:r>
              <a:rPr lang="en-US" dirty="0"/>
              <a:t>Is there a difference in scores from year to year?</a:t>
            </a:r>
          </a:p>
          <a:p>
            <a:pPr marL="383540" indent="-383540"/>
            <a:r>
              <a:rPr lang="en-US" dirty="0"/>
              <a:t>Can the final score of a competitor be estimated given an initial dressage score and a division?</a:t>
            </a:r>
            <a:endParaRPr lang="en-US" i="0" dirty="0"/>
          </a:p>
          <a:p>
            <a:pPr marL="383540" indent="-38354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88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1F7F14B-ED51-4057-8897-4FC72CA2B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64103-427B-4233-A28A-61A45299F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 dirty="0">
                <a:solidFill>
                  <a:srgbClr val="191B0E"/>
                </a:solidFill>
              </a:rPr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035D1-CA05-4045-A28A-CD452AC16D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3472" y="2080463"/>
            <a:ext cx="5056430" cy="34725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US" dirty="0">
                <a:solidFill>
                  <a:srgbClr val="191B0E"/>
                </a:solidFill>
              </a:rPr>
              <a:t>Data were collected from </a:t>
            </a:r>
            <a:r>
              <a:rPr lang="en-US" dirty="0">
                <a:solidFill>
                  <a:srgbClr val="191B0E"/>
                </a:solidFill>
                <a:hlinkClick r:id="rId2"/>
              </a:rPr>
              <a:t>http://livescore.useventing.com/</a:t>
            </a:r>
            <a:endParaRPr lang="en-US" dirty="0">
              <a:solidFill>
                <a:srgbClr val="191B0E"/>
              </a:solidFill>
            </a:endParaRPr>
          </a:p>
          <a:p>
            <a:pPr marL="383540" indent="-383540"/>
            <a:r>
              <a:rPr lang="en-US" dirty="0">
                <a:solidFill>
                  <a:srgbClr val="191B0E"/>
                </a:solidFill>
              </a:rPr>
              <a:t>collected data from 6 divisions over 3 years (2016-2018)</a:t>
            </a:r>
          </a:p>
          <a:p>
            <a:pPr marL="383540" indent="-383540"/>
            <a:r>
              <a:rPr lang="en-US" dirty="0">
                <a:solidFill>
                  <a:srgbClr val="191B0E"/>
                </a:solidFill>
              </a:rPr>
              <a:t>Rider, Horse and Owner names were removed as well as specific dressage scores</a:t>
            </a:r>
          </a:p>
          <a:p>
            <a:pPr marL="383540" indent="-383540"/>
            <a:r>
              <a:rPr lang="en-US" dirty="0">
                <a:solidFill>
                  <a:srgbClr val="191B0E"/>
                </a:solidFill>
              </a:rPr>
              <a:t>Year and Division were added as columns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9CB4F78-37FA-4A6C-B624-E7F7D6916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7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FA91D666-090E-42FB-9DAD-53C167A80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157" y="1187281"/>
            <a:ext cx="6404379" cy="447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497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Rectangle 227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30" name="Picture 930" descr="A person riding a horse&#10;&#10;Description generated with very high confidence">
            <a:extLst>
              <a:ext uri="{FF2B5EF4-FFF2-40B4-BE49-F238E27FC236}">
                <a16:creationId xmlns:a16="http://schemas.microsoft.com/office/drawing/2014/main" id="{F7D60DF9-583F-491F-A1DA-623E77CA8D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" r="2" b="2"/>
          <a:stretch/>
        </p:blipFill>
        <p:spPr>
          <a:xfrm>
            <a:off x="7562292" y="-237334"/>
            <a:ext cx="4742132" cy="7095334"/>
          </a:xfrm>
          <a:prstGeom prst="rect">
            <a:avLst/>
          </a:prstGeom>
        </p:spPr>
      </p:pic>
      <p:graphicFrame>
        <p:nvGraphicFramePr>
          <p:cNvPr id="3141" name="Diagram 3140">
            <a:extLst>
              <a:ext uri="{FF2B5EF4-FFF2-40B4-BE49-F238E27FC236}">
                <a16:creationId xmlns:a16="http://schemas.microsoft.com/office/drawing/2014/main" id="{7278AC15-E5E2-4461-8A15-AA807D556C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5495778"/>
              </p:ext>
            </p:extLst>
          </p:nvPr>
        </p:nvGraphicFramePr>
        <p:xfrm>
          <a:off x="391414" y="2310984"/>
          <a:ext cx="6176776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412896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Travel Crop Design_AS- v7</Template>
  <TotalTime>0</TotalTime>
  <Words>77</Words>
  <Application>Microsoft Office PowerPoint</Application>
  <PresentationFormat>Widescreen</PresentationFormat>
  <Paragraphs>16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Crop</vt:lpstr>
      <vt:lpstr>Predicting 3 Day Eventing Scores</vt:lpstr>
      <vt:lpstr>What is 3 Day Eventing?</vt:lpstr>
      <vt:lpstr>PowerPoint Presentation</vt:lpstr>
      <vt:lpstr>PowerPoint Presentation</vt:lpstr>
      <vt:lpstr>PowerPoint Presentation</vt:lpstr>
      <vt:lpstr>What are the different divisions?</vt:lpstr>
      <vt:lpstr>Project Plan/Overview</vt:lpstr>
      <vt:lpstr>The Data</vt:lpstr>
      <vt:lpstr>Exploratory Data Analysis</vt:lpstr>
      <vt:lpstr>Exploratory Data Analysis Continued</vt:lpstr>
      <vt:lpstr>Feature Engineering</vt:lpstr>
      <vt:lpstr>Machine Learning</vt:lpstr>
      <vt:lpstr>Linear Regression</vt:lpstr>
      <vt:lpstr>Post hoc Testing</vt:lpstr>
      <vt:lpstr>PowerPoint Presentation</vt:lpstr>
      <vt:lpstr>Is there a difference in dressage score from those that did not complete to those that did?</vt:lpstr>
      <vt:lpstr>Is there a difference in Dressage Scores between those who complete and those who don't?</vt:lpstr>
      <vt:lpstr>Examples of using Machine Learning!</vt:lpstr>
      <vt:lpstr>Future Enhancements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Crop Design</dc:title>
  <dc:creator/>
  <cp:lastModifiedBy/>
  <cp:revision>834</cp:revision>
  <dcterms:created xsi:type="dcterms:W3CDTF">2018-11-29T19:06:52Z</dcterms:created>
  <dcterms:modified xsi:type="dcterms:W3CDTF">2019-03-10T10:40:10Z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2018-11-29T19:06:57.7979888Z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